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757" r:id="rId1"/>
    <p:sldMasterId id="2147483761" r:id="rId2"/>
    <p:sldMasterId id="2147483774" r:id="rId3"/>
  </p:sldMasterIdLst>
  <p:notesMasterIdLst>
    <p:notesMasterId r:id="rId33"/>
  </p:notesMasterIdLst>
  <p:handoutMasterIdLst>
    <p:handoutMasterId r:id="rId34"/>
  </p:handoutMasterIdLst>
  <p:sldIdLst>
    <p:sldId id="300" r:id="rId4"/>
    <p:sldId id="266" r:id="rId5"/>
    <p:sldId id="329" r:id="rId6"/>
    <p:sldId id="331" r:id="rId7"/>
    <p:sldId id="354" r:id="rId8"/>
    <p:sldId id="355" r:id="rId9"/>
    <p:sldId id="356" r:id="rId10"/>
    <p:sldId id="360" r:id="rId11"/>
    <p:sldId id="351" r:id="rId12"/>
    <p:sldId id="357" r:id="rId13"/>
    <p:sldId id="358" r:id="rId14"/>
    <p:sldId id="359" r:id="rId15"/>
    <p:sldId id="362" r:id="rId16"/>
    <p:sldId id="363" r:id="rId17"/>
    <p:sldId id="365" r:id="rId18"/>
    <p:sldId id="366" r:id="rId19"/>
    <p:sldId id="368" r:id="rId20"/>
    <p:sldId id="364" r:id="rId21"/>
    <p:sldId id="367" r:id="rId22"/>
    <p:sldId id="369" r:id="rId23"/>
    <p:sldId id="370" r:id="rId24"/>
    <p:sldId id="371" r:id="rId25"/>
    <p:sldId id="372" r:id="rId26"/>
    <p:sldId id="361" r:id="rId27"/>
    <p:sldId id="373" r:id="rId28"/>
    <p:sldId id="374" r:id="rId29"/>
    <p:sldId id="375" r:id="rId30"/>
    <p:sldId id="376" r:id="rId31"/>
    <p:sldId id="328" r:id="rId32"/>
  </p:sldIdLst>
  <p:sldSz cx="9144000" cy="6858000" type="screen4x3"/>
  <p:notesSz cx="6858000" cy="9144000"/>
  <p:embeddedFontLst>
    <p:embeddedFont>
      <p:font typeface="ＭＳ Ｐゴシック" panose="020B0600070205080204" pitchFamily="34" charset="-128"/>
      <p:regular r:id="rId35"/>
    </p:embeddedFont>
    <p:embeddedFont>
      <p:font typeface="Calibri" panose="020F0502020204030204" pitchFamily="34" charset="0"/>
      <p:regular r:id="rId36"/>
      <p:bold r:id="rId37"/>
      <p:italic r:id="rId38"/>
      <p:boldItalic r:id="rId39"/>
    </p:embeddedFont>
    <p:embeddedFont>
      <p:font typeface="Calibri Bold" panose="020F0702030404030204" pitchFamily="34" charset="0"/>
      <p:bold r:id="rId40"/>
    </p:embeddedFont>
  </p:embeddedFontLst>
  <p:defaultTextStyle>
    <a:defPPr>
      <a:defRPr lang="en-US"/>
    </a:defPPr>
    <a:lvl1pPr marL="0" algn="l" defTabSz="207340" rtl="0" eaLnBrk="1" latinLnBrk="0" hangingPunct="1">
      <a:defRPr sz="816" kern="1200">
        <a:solidFill>
          <a:schemeClr val="tx1"/>
        </a:solidFill>
        <a:latin typeface="+mn-lt"/>
        <a:ea typeface="+mn-ea"/>
        <a:cs typeface="+mn-cs"/>
      </a:defRPr>
    </a:lvl1pPr>
    <a:lvl2pPr marL="207340" algn="l" defTabSz="207340" rtl="0" eaLnBrk="1" latinLnBrk="0" hangingPunct="1">
      <a:defRPr sz="816" kern="1200">
        <a:solidFill>
          <a:schemeClr val="tx1"/>
        </a:solidFill>
        <a:latin typeface="+mn-lt"/>
        <a:ea typeface="+mn-ea"/>
        <a:cs typeface="+mn-cs"/>
      </a:defRPr>
    </a:lvl2pPr>
    <a:lvl3pPr marL="414680" algn="l" defTabSz="207340" rtl="0" eaLnBrk="1" latinLnBrk="0" hangingPunct="1">
      <a:defRPr sz="816" kern="1200">
        <a:solidFill>
          <a:schemeClr val="tx1"/>
        </a:solidFill>
        <a:latin typeface="+mn-lt"/>
        <a:ea typeface="+mn-ea"/>
        <a:cs typeface="+mn-cs"/>
      </a:defRPr>
    </a:lvl3pPr>
    <a:lvl4pPr marL="622021" algn="l" defTabSz="207340" rtl="0" eaLnBrk="1" latinLnBrk="0" hangingPunct="1">
      <a:defRPr sz="816" kern="1200">
        <a:solidFill>
          <a:schemeClr val="tx1"/>
        </a:solidFill>
        <a:latin typeface="+mn-lt"/>
        <a:ea typeface="+mn-ea"/>
        <a:cs typeface="+mn-cs"/>
      </a:defRPr>
    </a:lvl4pPr>
    <a:lvl5pPr marL="829361" algn="l" defTabSz="207340" rtl="0" eaLnBrk="1" latinLnBrk="0" hangingPunct="1">
      <a:defRPr sz="816" kern="1200">
        <a:solidFill>
          <a:schemeClr val="tx1"/>
        </a:solidFill>
        <a:latin typeface="+mn-lt"/>
        <a:ea typeface="+mn-ea"/>
        <a:cs typeface="+mn-cs"/>
      </a:defRPr>
    </a:lvl5pPr>
    <a:lvl6pPr marL="1036701" algn="l" defTabSz="207340" rtl="0" eaLnBrk="1" latinLnBrk="0" hangingPunct="1">
      <a:defRPr sz="816" kern="1200">
        <a:solidFill>
          <a:schemeClr val="tx1"/>
        </a:solidFill>
        <a:latin typeface="+mn-lt"/>
        <a:ea typeface="+mn-ea"/>
        <a:cs typeface="+mn-cs"/>
      </a:defRPr>
    </a:lvl6pPr>
    <a:lvl7pPr marL="1244041" algn="l" defTabSz="207340" rtl="0" eaLnBrk="1" latinLnBrk="0" hangingPunct="1">
      <a:defRPr sz="816" kern="1200">
        <a:solidFill>
          <a:schemeClr val="tx1"/>
        </a:solidFill>
        <a:latin typeface="+mn-lt"/>
        <a:ea typeface="+mn-ea"/>
        <a:cs typeface="+mn-cs"/>
      </a:defRPr>
    </a:lvl7pPr>
    <a:lvl8pPr marL="1451381" algn="l" defTabSz="207340" rtl="0" eaLnBrk="1" latinLnBrk="0" hangingPunct="1">
      <a:defRPr sz="816" kern="1200">
        <a:solidFill>
          <a:schemeClr val="tx1"/>
        </a:solidFill>
        <a:latin typeface="+mn-lt"/>
        <a:ea typeface="+mn-ea"/>
        <a:cs typeface="+mn-cs"/>
      </a:defRPr>
    </a:lvl8pPr>
    <a:lvl9pPr marL="1658722" algn="l" defTabSz="207340" rtl="0" eaLnBrk="1" latinLnBrk="0" hangingPunct="1">
      <a:defRPr sz="816"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evin Schuster" initials="KS" lastIdx="0" clrIdx="0">
    <p:extLst>
      <p:ext uri="{19B8F6BF-5375-455C-9EA6-DF929625EA0E}">
        <p15:presenceInfo xmlns:p15="http://schemas.microsoft.com/office/powerpoint/2012/main" userId="Kevin Schust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869AF"/>
    <a:srgbClr val="1E4696"/>
    <a:srgbClr val="64378C"/>
    <a:srgbClr val="8C2D82"/>
    <a:srgbClr val="288732"/>
    <a:srgbClr val="198282"/>
    <a:srgbClr val="D72305"/>
    <a:srgbClr val="E63214"/>
    <a:srgbClr val="E6322A"/>
    <a:srgbClr val="DC3E2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9D7B26C5-4107-4FEC-AEDC-1716B250A1EF}">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ittlere Formatvorlage 2 - Akz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E9639D4-E3E2-4D34-9284-5A2195B3D0D7}" styleName="Helle Formatvorlag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16DA210-FB5B-4158-B5E0-FEB733F419BA}" styleName="Helle Formatvorlag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9D7B26C5-4107-4FEC-AEDC-1716B250A1EF}" styleName="Helle Formatvorlag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Helle Formatvorlage 1 - Akz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E25E649-3F16-4E02-A733-19D2CDBF48F0}" styleName="Mittlere Formatvorlage 3 - Akz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202B0CA-FC54-4496-8BCA-5EF66A818D29}" styleName="Dunkle Formatvorlag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E8034E78-7F5D-4C2E-B375-FC64B27BC917}" styleName="Dunkle Formatvorlag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B301B821-A1FF-4177-AEE7-76D212191A09}" styleName="Mittlere Formatvorlage 1 - Akz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793D81CF-94F2-401A-BA57-92F5A7B2D0C5}" styleName="Mittlere Formatvorlag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69012ECD-51FC-41F1-AA8D-1B2483CD663E}" styleName="Helle Formatvorlage 2 - Akz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2833802-FEF1-4C79-8D5D-14CF1EAF98D9}" styleName="Helle Formatvorlage 2 - Akz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3C2FFA5D-87B4-456A-9821-1D502468CF0F}" styleName="Designformatvorlage 1 - Akz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BC89EF96-8CEA-46FF-86C4-4CE0E7609802}" styleName="Helle Formatvorlage 3 - Akz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85BE263C-DBD7-4A20-BB59-AAB30ACAA65A}" styleName="Mittlere Formatvorlage 3 - Akz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0660B408-B3CF-4A94-85FC-2B1E0A45F4A2}" styleName="Dunkle Formatvorlage 2 - Akzent 1/Akz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91EBBBCC-DAD2-459C-BE2E-F6DE35CF9A28}" styleName="Dunkle Formatvorlage 2 - Akzent 3/Akz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D7AC3CCA-C797-4891-BE02-D94E43425B78}" styleName="Mittlere Formatvorlag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091"/>
    <p:restoredTop sz="96272"/>
  </p:normalViewPr>
  <p:slideViewPr>
    <p:cSldViewPr snapToObjects="1">
      <p:cViewPr varScale="1">
        <p:scale>
          <a:sx n="82" d="100"/>
          <a:sy n="82" d="100"/>
        </p:scale>
        <p:origin x="1776" y="197"/>
      </p:cViewPr>
      <p:guideLst>
        <p:guide orient="horz" pos="2160"/>
        <p:guide pos="2880"/>
      </p:guideLst>
    </p:cSldViewPr>
  </p:slideViewPr>
  <p:outlineViewPr>
    <p:cViewPr>
      <p:scale>
        <a:sx n="33" d="100"/>
        <a:sy n="33" d="100"/>
      </p:scale>
      <p:origin x="0" y="-112528"/>
    </p:cViewPr>
  </p:outlineViewPr>
  <p:notesTextViewPr>
    <p:cViewPr>
      <p:scale>
        <a:sx n="1" d="1"/>
        <a:sy n="1" d="1"/>
      </p:scale>
      <p:origin x="0" y="0"/>
    </p:cViewPr>
  </p:notesTextViewPr>
  <p:sorterViewPr>
    <p:cViewPr>
      <p:scale>
        <a:sx n="66" d="100"/>
        <a:sy n="66" d="100"/>
      </p:scale>
      <p:origin x="0" y="0"/>
    </p:cViewPr>
  </p:sorterViewPr>
  <p:notesViewPr>
    <p:cSldViewPr snapToObjects="1" showGuides="1">
      <p:cViewPr varScale="1">
        <p:scale>
          <a:sx n="158" d="100"/>
          <a:sy n="158" d="100"/>
        </p:scale>
        <p:origin x="4632" y="20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font" Target="fonts/font5.fntdata"/><Relationship Id="rId21" Type="http://schemas.openxmlformats.org/officeDocument/2006/relationships/slide" Target="slides/slide18.xml"/><Relationship Id="rId34" Type="http://schemas.openxmlformats.org/officeDocument/2006/relationships/handoutMaster" Target="handoutMasters/handoutMaster1.xml"/><Relationship Id="rId42" Type="http://schemas.openxmlformats.org/officeDocument/2006/relationships/presProps" Target="presProp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font" Target="fonts/font2.fntdata"/><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font" Target="fonts/font1.fntdata"/><Relationship Id="rId43" Type="http://schemas.openxmlformats.org/officeDocument/2006/relationships/viewProps" Target="viewProps.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notesMaster" Target="notesMasters/notesMaster1.xml"/><Relationship Id="rId38" Type="http://schemas.openxmlformats.org/officeDocument/2006/relationships/font" Target="fonts/font4.fntdata"/><Relationship Id="rId20" Type="http://schemas.openxmlformats.org/officeDocument/2006/relationships/slide" Target="slides/slide17.xml"/><Relationship Id="rId41"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a:extLst>
              <a:ext uri="{FF2B5EF4-FFF2-40B4-BE49-F238E27FC236}">
                <a16:creationId xmlns:a16="http://schemas.microsoft.com/office/drawing/2014/main" id="{D20189E0-1142-8C4C-AC05-A6F1DE011E1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4" name="Fußzeilenplatzhalter 3">
            <a:extLst>
              <a:ext uri="{FF2B5EF4-FFF2-40B4-BE49-F238E27FC236}">
                <a16:creationId xmlns:a16="http://schemas.microsoft.com/office/drawing/2014/main" id="{3EF4CE7F-CDCE-EE4B-955F-AE4E1EB583F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de-DE"/>
              <a:t>___</a:t>
            </a:r>
          </a:p>
        </p:txBody>
      </p:sp>
      <p:sp>
        <p:nvSpPr>
          <p:cNvPr id="5" name="Foliennummernplatzhalter 4">
            <a:extLst>
              <a:ext uri="{FF2B5EF4-FFF2-40B4-BE49-F238E27FC236}">
                <a16:creationId xmlns:a16="http://schemas.microsoft.com/office/drawing/2014/main" id="{09DB3329-1A24-D24D-9859-E4E4B55EE09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8354127-12EF-BA4F-9E35-EAAA8A86B443}" type="slidenum">
              <a:rPr lang="de-DE" smtClean="0"/>
              <a:pPr/>
              <a:t>‹Nr.›</a:t>
            </a:fld>
            <a:endParaRPr lang="de-DE"/>
          </a:p>
        </p:txBody>
      </p:sp>
    </p:spTree>
    <p:extLst>
      <p:ext uri="{BB962C8B-B14F-4D97-AF65-F5344CB8AC3E}">
        <p14:creationId xmlns:p14="http://schemas.microsoft.com/office/powerpoint/2010/main" val="2873417964"/>
      </p:ext>
    </p:extLst>
  </p:cSld>
  <p:clrMap bg1="lt1" tx1="dk1" bg2="lt2" tx2="dk2" accent1="accent1" accent2="accent2" accent3="accent3" accent4="accent4" accent5="accent5" accent6="accent6" hlink="hlink" folHlink="folHlink"/>
  <p:hf hd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EF4715C-4C9D-C34B-8BC0-18CDA7BF2D80}" type="datetime1">
              <a:rPr lang="de-DE" smtClean="0"/>
              <a:pPr/>
              <a:t>30.11.2022</a:t>
            </a:fld>
            <a:endParaRPr lang="de-DE"/>
          </a:p>
        </p:txBody>
      </p:sp>
      <p:sp>
        <p:nvSpPr>
          <p:cNvPr id="4" name="Folienbildplatzhalt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r>
              <a:rPr lang="de-DE"/>
              <a:t>___</a:t>
            </a:r>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D5FB68A-13DA-DB4F-867D-DB048D314C26}" type="slidenum">
              <a:rPr lang="de-DE" smtClean="0"/>
              <a:pPr/>
              <a:t>‹Nr.›</a:t>
            </a:fld>
            <a:endParaRPr lang="de-DE"/>
          </a:p>
        </p:txBody>
      </p:sp>
    </p:spTree>
    <p:extLst>
      <p:ext uri="{BB962C8B-B14F-4D97-AF65-F5344CB8AC3E}">
        <p14:creationId xmlns:p14="http://schemas.microsoft.com/office/powerpoint/2010/main" val="2271907043"/>
      </p:ext>
    </p:extLst>
  </p:cSld>
  <p:clrMap bg1="lt1" tx1="dk1" bg2="lt2" tx2="dk2" accent1="accent1" accent2="accent2" accent3="accent3" accent4="accent4" accent5="accent5" accent6="accent6" hlink="hlink" folHlink="folHlink"/>
  <p:hf hdr="0"/>
  <p:notesStyle>
    <a:lvl1pPr marL="0" algn="l" defTabSz="414680" rtl="0" eaLnBrk="1" latinLnBrk="0" hangingPunct="1">
      <a:defRPr sz="544" kern="1200">
        <a:solidFill>
          <a:schemeClr val="tx1"/>
        </a:solidFill>
        <a:latin typeface="+mn-lt"/>
        <a:ea typeface="+mn-ea"/>
        <a:cs typeface="+mn-cs"/>
      </a:defRPr>
    </a:lvl1pPr>
    <a:lvl2pPr marL="207340" algn="l" defTabSz="414680" rtl="0" eaLnBrk="1" latinLnBrk="0" hangingPunct="1">
      <a:defRPr sz="544" kern="1200">
        <a:solidFill>
          <a:schemeClr val="tx1"/>
        </a:solidFill>
        <a:latin typeface="+mn-lt"/>
        <a:ea typeface="+mn-ea"/>
        <a:cs typeface="+mn-cs"/>
      </a:defRPr>
    </a:lvl2pPr>
    <a:lvl3pPr marL="414680" algn="l" defTabSz="414680" rtl="0" eaLnBrk="1" latinLnBrk="0" hangingPunct="1">
      <a:defRPr sz="544" kern="1200">
        <a:solidFill>
          <a:schemeClr val="tx1"/>
        </a:solidFill>
        <a:latin typeface="+mn-lt"/>
        <a:ea typeface="+mn-ea"/>
        <a:cs typeface="+mn-cs"/>
      </a:defRPr>
    </a:lvl3pPr>
    <a:lvl4pPr marL="622021" algn="l" defTabSz="414680" rtl="0" eaLnBrk="1" latinLnBrk="0" hangingPunct="1">
      <a:defRPr sz="544" kern="1200">
        <a:solidFill>
          <a:schemeClr val="tx1"/>
        </a:solidFill>
        <a:latin typeface="+mn-lt"/>
        <a:ea typeface="+mn-ea"/>
        <a:cs typeface="+mn-cs"/>
      </a:defRPr>
    </a:lvl4pPr>
    <a:lvl5pPr marL="829361" algn="l" defTabSz="414680" rtl="0" eaLnBrk="1" latinLnBrk="0" hangingPunct="1">
      <a:defRPr sz="544" kern="1200">
        <a:solidFill>
          <a:schemeClr val="tx1"/>
        </a:solidFill>
        <a:latin typeface="+mn-lt"/>
        <a:ea typeface="+mn-ea"/>
        <a:cs typeface="+mn-cs"/>
      </a:defRPr>
    </a:lvl5pPr>
    <a:lvl6pPr marL="1036701" algn="l" defTabSz="414680" rtl="0" eaLnBrk="1" latinLnBrk="0" hangingPunct="1">
      <a:defRPr sz="544" kern="1200">
        <a:solidFill>
          <a:schemeClr val="tx1"/>
        </a:solidFill>
        <a:latin typeface="+mn-lt"/>
        <a:ea typeface="+mn-ea"/>
        <a:cs typeface="+mn-cs"/>
      </a:defRPr>
    </a:lvl6pPr>
    <a:lvl7pPr marL="1244041" algn="l" defTabSz="414680" rtl="0" eaLnBrk="1" latinLnBrk="0" hangingPunct="1">
      <a:defRPr sz="544" kern="1200">
        <a:solidFill>
          <a:schemeClr val="tx1"/>
        </a:solidFill>
        <a:latin typeface="+mn-lt"/>
        <a:ea typeface="+mn-ea"/>
        <a:cs typeface="+mn-cs"/>
      </a:defRPr>
    </a:lvl7pPr>
    <a:lvl8pPr marL="1451381" algn="l" defTabSz="414680" rtl="0" eaLnBrk="1" latinLnBrk="0" hangingPunct="1">
      <a:defRPr sz="544" kern="1200">
        <a:solidFill>
          <a:schemeClr val="tx1"/>
        </a:solidFill>
        <a:latin typeface="+mn-lt"/>
        <a:ea typeface="+mn-ea"/>
        <a:cs typeface="+mn-cs"/>
      </a:defRPr>
    </a:lvl8pPr>
    <a:lvl9pPr marL="1658722" algn="l" defTabSz="414680" rtl="0" eaLnBrk="1" latinLnBrk="0" hangingPunct="1">
      <a:defRPr sz="544"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endParaRPr lang="de-DE"/>
          </a:p>
        </p:txBody>
      </p:sp>
      <p:sp>
        <p:nvSpPr>
          <p:cNvPr id="4" name="Datumsplatzhalter 3"/>
          <p:cNvSpPr>
            <a:spLocks noGrp="1"/>
          </p:cNvSpPr>
          <p:nvPr>
            <p:ph type="dt" idx="10"/>
          </p:nvPr>
        </p:nvSpPr>
        <p:spPr/>
        <p:txBody>
          <a:bodyPr/>
          <a:lstStyle/>
          <a:p>
            <a:fld id="{CEF4715C-4C9D-C34B-8BC0-18CDA7BF2D80}" type="datetime1">
              <a:rPr lang="de-DE" smtClean="0"/>
              <a:pPr/>
              <a:t>30.11.2022</a:t>
            </a:fld>
            <a:endParaRPr lang="de-DE"/>
          </a:p>
        </p:txBody>
      </p:sp>
      <p:sp>
        <p:nvSpPr>
          <p:cNvPr id="5" name="Fußzeilenplatzhalter 4"/>
          <p:cNvSpPr>
            <a:spLocks noGrp="1"/>
          </p:cNvSpPr>
          <p:nvPr>
            <p:ph type="ftr" sz="quarter" idx="11"/>
          </p:nvPr>
        </p:nvSpPr>
        <p:spPr/>
        <p:txBody>
          <a:bodyPr/>
          <a:lstStyle/>
          <a:p>
            <a:r>
              <a:rPr lang="de-DE"/>
              <a:t>___</a:t>
            </a:r>
          </a:p>
        </p:txBody>
      </p:sp>
      <p:sp>
        <p:nvSpPr>
          <p:cNvPr id="6" name="Foliennummernplatzhalter 5"/>
          <p:cNvSpPr>
            <a:spLocks noGrp="1"/>
          </p:cNvSpPr>
          <p:nvPr>
            <p:ph type="sldNum" sz="quarter" idx="12"/>
          </p:nvPr>
        </p:nvSpPr>
        <p:spPr/>
        <p:txBody>
          <a:bodyPr/>
          <a:lstStyle/>
          <a:p>
            <a:fld id="{FD5FB68A-13DA-DB4F-867D-DB048D314C26}" type="slidenum">
              <a:rPr lang="de-DE" smtClean="0"/>
              <a:pPr/>
              <a:t>2</a:t>
            </a:fld>
            <a:endParaRPr lang="de-DE"/>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endParaRPr lang="de-DE"/>
          </a:p>
        </p:txBody>
      </p:sp>
      <p:sp>
        <p:nvSpPr>
          <p:cNvPr id="4" name="Datumsplatzhalter 3"/>
          <p:cNvSpPr>
            <a:spLocks noGrp="1"/>
          </p:cNvSpPr>
          <p:nvPr>
            <p:ph type="dt" idx="10"/>
          </p:nvPr>
        </p:nvSpPr>
        <p:spPr/>
        <p:txBody>
          <a:bodyPr/>
          <a:lstStyle/>
          <a:p>
            <a:fld id="{CEF4715C-4C9D-C34B-8BC0-18CDA7BF2D80}" type="datetime1">
              <a:rPr lang="de-DE" smtClean="0"/>
              <a:pPr/>
              <a:t>30.11.2022</a:t>
            </a:fld>
            <a:endParaRPr lang="de-DE"/>
          </a:p>
        </p:txBody>
      </p:sp>
      <p:sp>
        <p:nvSpPr>
          <p:cNvPr id="5" name="Fußzeilenplatzhalter 4"/>
          <p:cNvSpPr>
            <a:spLocks noGrp="1"/>
          </p:cNvSpPr>
          <p:nvPr>
            <p:ph type="ftr" sz="quarter" idx="11"/>
          </p:nvPr>
        </p:nvSpPr>
        <p:spPr/>
        <p:txBody>
          <a:bodyPr/>
          <a:lstStyle/>
          <a:p>
            <a:r>
              <a:rPr lang="de-DE"/>
              <a:t>___</a:t>
            </a:r>
          </a:p>
        </p:txBody>
      </p:sp>
      <p:sp>
        <p:nvSpPr>
          <p:cNvPr id="6" name="Foliennummernplatzhalter 5"/>
          <p:cNvSpPr>
            <a:spLocks noGrp="1"/>
          </p:cNvSpPr>
          <p:nvPr>
            <p:ph type="sldNum" sz="quarter" idx="12"/>
          </p:nvPr>
        </p:nvSpPr>
        <p:spPr/>
        <p:txBody>
          <a:bodyPr/>
          <a:lstStyle/>
          <a:p>
            <a:fld id="{FD5FB68A-13DA-DB4F-867D-DB048D314C26}" type="slidenum">
              <a:rPr lang="de-DE" smtClean="0"/>
              <a:pPr/>
              <a:t>11</a:t>
            </a:fld>
            <a:endParaRPr lang="de-DE"/>
          </a:p>
        </p:txBody>
      </p:sp>
    </p:spTree>
    <p:extLst>
      <p:ext uri="{BB962C8B-B14F-4D97-AF65-F5344CB8AC3E}">
        <p14:creationId xmlns:p14="http://schemas.microsoft.com/office/powerpoint/2010/main" val="10387493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endParaRPr lang="de-DE"/>
          </a:p>
        </p:txBody>
      </p:sp>
      <p:sp>
        <p:nvSpPr>
          <p:cNvPr id="4" name="Datumsplatzhalter 3"/>
          <p:cNvSpPr>
            <a:spLocks noGrp="1"/>
          </p:cNvSpPr>
          <p:nvPr>
            <p:ph type="dt" idx="10"/>
          </p:nvPr>
        </p:nvSpPr>
        <p:spPr/>
        <p:txBody>
          <a:bodyPr/>
          <a:lstStyle/>
          <a:p>
            <a:fld id="{CEF4715C-4C9D-C34B-8BC0-18CDA7BF2D80}" type="datetime1">
              <a:rPr lang="de-DE" smtClean="0"/>
              <a:pPr/>
              <a:t>30.11.2022</a:t>
            </a:fld>
            <a:endParaRPr lang="de-DE"/>
          </a:p>
        </p:txBody>
      </p:sp>
      <p:sp>
        <p:nvSpPr>
          <p:cNvPr id="5" name="Fußzeilenplatzhalter 4"/>
          <p:cNvSpPr>
            <a:spLocks noGrp="1"/>
          </p:cNvSpPr>
          <p:nvPr>
            <p:ph type="ftr" sz="quarter" idx="11"/>
          </p:nvPr>
        </p:nvSpPr>
        <p:spPr/>
        <p:txBody>
          <a:bodyPr/>
          <a:lstStyle/>
          <a:p>
            <a:r>
              <a:rPr lang="de-DE"/>
              <a:t>___</a:t>
            </a:r>
          </a:p>
        </p:txBody>
      </p:sp>
      <p:sp>
        <p:nvSpPr>
          <p:cNvPr id="6" name="Foliennummernplatzhalter 5"/>
          <p:cNvSpPr>
            <a:spLocks noGrp="1"/>
          </p:cNvSpPr>
          <p:nvPr>
            <p:ph type="sldNum" sz="quarter" idx="12"/>
          </p:nvPr>
        </p:nvSpPr>
        <p:spPr/>
        <p:txBody>
          <a:bodyPr/>
          <a:lstStyle/>
          <a:p>
            <a:fld id="{FD5FB68A-13DA-DB4F-867D-DB048D314C26}" type="slidenum">
              <a:rPr lang="de-DE" smtClean="0"/>
              <a:pPr/>
              <a:t>12</a:t>
            </a:fld>
            <a:endParaRPr lang="de-DE"/>
          </a:p>
        </p:txBody>
      </p:sp>
    </p:spTree>
    <p:extLst>
      <p:ext uri="{BB962C8B-B14F-4D97-AF65-F5344CB8AC3E}">
        <p14:creationId xmlns:p14="http://schemas.microsoft.com/office/powerpoint/2010/main" val="32959051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endParaRPr lang="de-DE"/>
          </a:p>
        </p:txBody>
      </p:sp>
      <p:sp>
        <p:nvSpPr>
          <p:cNvPr id="4" name="Datumsplatzhalter 3"/>
          <p:cNvSpPr>
            <a:spLocks noGrp="1"/>
          </p:cNvSpPr>
          <p:nvPr>
            <p:ph type="dt" idx="10"/>
          </p:nvPr>
        </p:nvSpPr>
        <p:spPr/>
        <p:txBody>
          <a:bodyPr/>
          <a:lstStyle/>
          <a:p>
            <a:fld id="{CEF4715C-4C9D-C34B-8BC0-18CDA7BF2D80}" type="datetime1">
              <a:rPr lang="de-DE" smtClean="0"/>
              <a:pPr/>
              <a:t>30.11.2022</a:t>
            </a:fld>
            <a:endParaRPr lang="de-DE"/>
          </a:p>
        </p:txBody>
      </p:sp>
      <p:sp>
        <p:nvSpPr>
          <p:cNvPr id="5" name="Fußzeilenplatzhalter 4"/>
          <p:cNvSpPr>
            <a:spLocks noGrp="1"/>
          </p:cNvSpPr>
          <p:nvPr>
            <p:ph type="ftr" sz="quarter" idx="11"/>
          </p:nvPr>
        </p:nvSpPr>
        <p:spPr/>
        <p:txBody>
          <a:bodyPr/>
          <a:lstStyle/>
          <a:p>
            <a:r>
              <a:rPr lang="de-DE"/>
              <a:t>___</a:t>
            </a:r>
          </a:p>
        </p:txBody>
      </p:sp>
      <p:sp>
        <p:nvSpPr>
          <p:cNvPr id="6" name="Foliennummernplatzhalter 5"/>
          <p:cNvSpPr>
            <a:spLocks noGrp="1"/>
          </p:cNvSpPr>
          <p:nvPr>
            <p:ph type="sldNum" sz="quarter" idx="12"/>
          </p:nvPr>
        </p:nvSpPr>
        <p:spPr/>
        <p:txBody>
          <a:bodyPr/>
          <a:lstStyle/>
          <a:p>
            <a:fld id="{FD5FB68A-13DA-DB4F-867D-DB048D314C26}" type="slidenum">
              <a:rPr lang="de-DE" smtClean="0"/>
              <a:pPr/>
              <a:t>13</a:t>
            </a:fld>
            <a:endParaRPr lang="de-DE"/>
          </a:p>
        </p:txBody>
      </p:sp>
    </p:spTree>
    <p:extLst>
      <p:ext uri="{BB962C8B-B14F-4D97-AF65-F5344CB8AC3E}">
        <p14:creationId xmlns:p14="http://schemas.microsoft.com/office/powerpoint/2010/main" val="41683309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endParaRPr lang="de-DE"/>
          </a:p>
        </p:txBody>
      </p:sp>
      <p:sp>
        <p:nvSpPr>
          <p:cNvPr id="4" name="Datumsplatzhalter 3"/>
          <p:cNvSpPr>
            <a:spLocks noGrp="1"/>
          </p:cNvSpPr>
          <p:nvPr>
            <p:ph type="dt" idx="10"/>
          </p:nvPr>
        </p:nvSpPr>
        <p:spPr/>
        <p:txBody>
          <a:bodyPr/>
          <a:lstStyle/>
          <a:p>
            <a:fld id="{CEF4715C-4C9D-C34B-8BC0-18CDA7BF2D80}" type="datetime1">
              <a:rPr lang="de-DE" smtClean="0"/>
              <a:pPr/>
              <a:t>30.11.2022</a:t>
            </a:fld>
            <a:endParaRPr lang="de-DE"/>
          </a:p>
        </p:txBody>
      </p:sp>
      <p:sp>
        <p:nvSpPr>
          <p:cNvPr id="5" name="Fußzeilenplatzhalter 4"/>
          <p:cNvSpPr>
            <a:spLocks noGrp="1"/>
          </p:cNvSpPr>
          <p:nvPr>
            <p:ph type="ftr" sz="quarter" idx="11"/>
          </p:nvPr>
        </p:nvSpPr>
        <p:spPr/>
        <p:txBody>
          <a:bodyPr/>
          <a:lstStyle/>
          <a:p>
            <a:r>
              <a:rPr lang="de-DE"/>
              <a:t>___</a:t>
            </a:r>
          </a:p>
        </p:txBody>
      </p:sp>
      <p:sp>
        <p:nvSpPr>
          <p:cNvPr id="6" name="Foliennummernplatzhalter 5"/>
          <p:cNvSpPr>
            <a:spLocks noGrp="1"/>
          </p:cNvSpPr>
          <p:nvPr>
            <p:ph type="sldNum" sz="quarter" idx="12"/>
          </p:nvPr>
        </p:nvSpPr>
        <p:spPr/>
        <p:txBody>
          <a:bodyPr/>
          <a:lstStyle/>
          <a:p>
            <a:fld id="{FD5FB68A-13DA-DB4F-867D-DB048D314C26}" type="slidenum">
              <a:rPr lang="de-DE" smtClean="0"/>
              <a:pPr/>
              <a:t>14</a:t>
            </a:fld>
            <a:endParaRPr lang="de-DE"/>
          </a:p>
        </p:txBody>
      </p:sp>
    </p:spTree>
    <p:extLst>
      <p:ext uri="{BB962C8B-B14F-4D97-AF65-F5344CB8AC3E}">
        <p14:creationId xmlns:p14="http://schemas.microsoft.com/office/powerpoint/2010/main" val="9899244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endParaRPr lang="de-DE"/>
          </a:p>
        </p:txBody>
      </p:sp>
      <p:sp>
        <p:nvSpPr>
          <p:cNvPr id="4" name="Datumsplatzhalter 3"/>
          <p:cNvSpPr>
            <a:spLocks noGrp="1"/>
          </p:cNvSpPr>
          <p:nvPr>
            <p:ph type="dt" idx="10"/>
          </p:nvPr>
        </p:nvSpPr>
        <p:spPr/>
        <p:txBody>
          <a:bodyPr/>
          <a:lstStyle/>
          <a:p>
            <a:fld id="{CEF4715C-4C9D-C34B-8BC0-18CDA7BF2D80}" type="datetime1">
              <a:rPr lang="de-DE" smtClean="0"/>
              <a:pPr/>
              <a:t>30.11.2022</a:t>
            </a:fld>
            <a:endParaRPr lang="de-DE"/>
          </a:p>
        </p:txBody>
      </p:sp>
      <p:sp>
        <p:nvSpPr>
          <p:cNvPr id="5" name="Fußzeilenplatzhalter 4"/>
          <p:cNvSpPr>
            <a:spLocks noGrp="1"/>
          </p:cNvSpPr>
          <p:nvPr>
            <p:ph type="ftr" sz="quarter" idx="11"/>
          </p:nvPr>
        </p:nvSpPr>
        <p:spPr/>
        <p:txBody>
          <a:bodyPr/>
          <a:lstStyle/>
          <a:p>
            <a:r>
              <a:rPr lang="de-DE"/>
              <a:t>___</a:t>
            </a:r>
          </a:p>
        </p:txBody>
      </p:sp>
      <p:sp>
        <p:nvSpPr>
          <p:cNvPr id="6" name="Foliennummernplatzhalter 5"/>
          <p:cNvSpPr>
            <a:spLocks noGrp="1"/>
          </p:cNvSpPr>
          <p:nvPr>
            <p:ph type="sldNum" sz="quarter" idx="12"/>
          </p:nvPr>
        </p:nvSpPr>
        <p:spPr/>
        <p:txBody>
          <a:bodyPr/>
          <a:lstStyle/>
          <a:p>
            <a:fld id="{FD5FB68A-13DA-DB4F-867D-DB048D314C26}" type="slidenum">
              <a:rPr lang="de-DE" smtClean="0"/>
              <a:pPr/>
              <a:t>15</a:t>
            </a:fld>
            <a:endParaRPr lang="de-DE"/>
          </a:p>
        </p:txBody>
      </p:sp>
    </p:spTree>
    <p:extLst>
      <p:ext uri="{BB962C8B-B14F-4D97-AF65-F5344CB8AC3E}">
        <p14:creationId xmlns:p14="http://schemas.microsoft.com/office/powerpoint/2010/main" val="14464842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endParaRPr lang="de-DE"/>
          </a:p>
        </p:txBody>
      </p:sp>
      <p:sp>
        <p:nvSpPr>
          <p:cNvPr id="4" name="Datumsplatzhalter 3"/>
          <p:cNvSpPr>
            <a:spLocks noGrp="1"/>
          </p:cNvSpPr>
          <p:nvPr>
            <p:ph type="dt" idx="10"/>
          </p:nvPr>
        </p:nvSpPr>
        <p:spPr/>
        <p:txBody>
          <a:bodyPr/>
          <a:lstStyle/>
          <a:p>
            <a:fld id="{CEF4715C-4C9D-C34B-8BC0-18CDA7BF2D80}" type="datetime1">
              <a:rPr lang="de-DE" smtClean="0"/>
              <a:pPr/>
              <a:t>30.11.2022</a:t>
            </a:fld>
            <a:endParaRPr lang="de-DE"/>
          </a:p>
        </p:txBody>
      </p:sp>
      <p:sp>
        <p:nvSpPr>
          <p:cNvPr id="5" name="Fußzeilenplatzhalter 4"/>
          <p:cNvSpPr>
            <a:spLocks noGrp="1"/>
          </p:cNvSpPr>
          <p:nvPr>
            <p:ph type="ftr" sz="quarter" idx="11"/>
          </p:nvPr>
        </p:nvSpPr>
        <p:spPr/>
        <p:txBody>
          <a:bodyPr/>
          <a:lstStyle/>
          <a:p>
            <a:r>
              <a:rPr lang="de-DE"/>
              <a:t>___</a:t>
            </a:r>
          </a:p>
        </p:txBody>
      </p:sp>
      <p:sp>
        <p:nvSpPr>
          <p:cNvPr id="6" name="Foliennummernplatzhalter 5"/>
          <p:cNvSpPr>
            <a:spLocks noGrp="1"/>
          </p:cNvSpPr>
          <p:nvPr>
            <p:ph type="sldNum" sz="quarter" idx="12"/>
          </p:nvPr>
        </p:nvSpPr>
        <p:spPr/>
        <p:txBody>
          <a:bodyPr/>
          <a:lstStyle/>
          <a:p>
            <a:fld id="{FD5FB68A-13DA-DB4F-867D-DB048D314C26}" type="slidenum">
              <a:rPr lang="de-DE" smtClean="0"/>
              <a:pPr/>
              <a:t>16</a:t>
            </a:fld>
            <a:endParaRPr lang="de-DE"/>
          </a:p>
        </p:txBody>
      </p:sp>
    </p:spTree>
    <p:extLst>
      <p:ext uri="{BB962C8B-B14F-4D97-AF65-F5344CB8AC3E}">
        <p14:creationId xmlns:p14="http://schemas.microsoft.com/office/powerpoint/2010/main" val="39774505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endParaRPr lang="de-DE"/>
          </a:p>
        </p:txBody>
      </p:sp>
      <p:sp>
        <p:nvSpPr>
          <p:cNvPr id="4" name="Datumsplatzhalter 3"/>
          <p:cNvSpPr>
            <a:spLocks noGrp="1"/>
          </p:cNvSpPr>
          <p:nvPr>
            <p:ph type="dt" idx="10"/>
          </p:nvPr>
        </p:nvSpPr>
        <p:spPr/>
        <p:txBody>
          <a:bodyPr/>
          <a:lstStyle/>
          <a:p>
            <a:fld id="{CEF4715C-4C9D-C34B-8BC0-18CDA7BF2D80}" type="datetime1">
              <a:rPr lang="de-DE" smtClean="0"/>
              <a:pPr/>
              <a:t>30.11.2022</a:t>
            </a:fld>
            <a:endParaRPr lang="de-DE"/>
          </a:p>
        </p:txBody>
      </p:sp>
      <p:sp>
        <p:nvSpPr>
          <p:cNvPr id="5" name="Fußzeilenplatzhalter 4"/>
          <p:cNvSpPr>
            <a:spLocks noGrp="1"/>
          </p:cNvSpPr>
          <p:nvPr>
            <p:ph type="ftr" sz="quarter" idx="11"/>
          </p:nvPr>
        </p:nvSpPr>
        <p:spPr/>
        <p:txBody>
          <a:bodyPr/>
          <a:lstStyle/>
          <a:p>
            <a:r>
              <a:rPr lang="de-DE"/>
              <a:t>___</a:t>
            </a:r>
          </a:p>
        </p:txBody>
      </p:sp>
      <p:sp>
        <p:nvSpPr>
          <p:cNvPr id="6" name="Foliennummernplatzhalter 5"/>
          <p:cNvSpPr>
            <a:spLocks noGrp="1"/>
          </p:cNvSpPr>
          <p:nvPr>
            <p:ph type="sldNum" sz="quarter" idx="12"/>
          </p:nvPr>
        </p:nvSpPr>
        <p:spPr/>
        <p:txBody>
          <a:bodyPr/>
          <a:lstStyle/>
          <a:p>
            <a:fld id="{FD5FB68A-13DA-DB4F-867D-DB048D314C26}" type="slidenum">
              <a:rPr lang="de-DE" smtClean="0"/>
              <a:pPr/>
              <a:t>17</a:t>
            </a:fld>
            <a:endParaRPr lang="de-DE"/>
          </a:p>
        </p:txBody>
      </p:sp>
    </p:spTree>
    <p:extLst>
      <p:ext uri="{BB962C8B-B14F-4D97-AF65-F5344CB8AC3E}">
        <p14:creationId xmlns:p14="http://schemas.microsoft.com/office/powerpoint/2010/main" val="12290265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endParaRPr lang="de-DE"/>
          </a:p>
        </p:txBody>
      </p:sp>
      <p:sp>
        <p:nvSpPr>
          <p:cNvPr id="4" name="Datumsplatzhalter 3"/>
          <p:cNvSpPr>
            <a:spLocks noGrp="1"/>
          </p:cNvSpPr>
          <p:nvPr>
            <p:ph type="dt" idx="10"/>
          </p:nvPr>
        </p:nvSpPr>
        <p:spPr/>
        <p:txBody>
          <a:bodyPr/>
          <a:lstStyle/>
          <a:p>
            <a:fld id="{CEF4715C-4C9D-C34B-8BC0-18CDA7BF2D80}" type="datetime1">
              <a:rPr lang="de-DE" smtClean="0"/>
              <a:pPr/>
              <a:t>30.11.2022</a:t>
            </a:fld>
            <a:endParaRPr lang="de-DE"/>
          </a:p>
        </p:txBody>
      </p:sp>
      <p:sp>
        <p:nvSpPr>
          <p:cNvPr id="5" name="Fußzeilenplatzhalter 4"/>
          <p:cNvSpPr>
            <a:spLocks noGrp="1"/>
          </p:cNvSpPr>
          <p:nvPr>
            <p:ph type="ftr" sz="quarter" idx="11"/>
          </p:nvPr>
        </p:nvSpPr>
        <p:spPr/>
        <p:txBody>
          <a:bodyPr/>
          <a:lstStyle/>
          <a:p>
            <a:r>
              <a:rPr lang="de-DE"/>
              <a:t>___</a:t>
            </a:r>
          </a:p>
        </p:txBody>
      </p:sp>
      <p:sp>
        <p:nvSpPr>
          <p:cNvPr id="6" name="Foliennummernplatzhalter 5"/>
          <p:cNvSpPr>
            <a:spLocks noGrp="1"/>
          </p:cNvSpPr>
          <p:nvPr>
            <p:ph type="sldNum" sz="quarter" idx="12"/>
          </p:nvPr>
        </p:nvSpPr>
        <p:spPr/>
        <p:txBody>
          <a:bodyPr/>
          <a:lstStyle/>
          <a:p>
            <a:fld id="{FD5FB68A-13DA-DB4F-867D-DB048D314C26}" type="slidenum">
              <a:rPr lang="de-DE" smtClean="0"/>
              <a:pPr/>
              <a:t>18</a:t>
            </a:fld>
            <a:endParaRPr lang="de-DE"/>
          </a:p>
        </p:txBody>
      </p:sp>
    </p:spTree>
    <p:extLst>
      <p:ext uri="{BB962C8B-B14F-4D97-AF65-F5344CB8AC3E}">
        <p14:creationId xmlns:p14="http://schemas.microsoft.com/office/powerpoint/2010/main" val="29437079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endParaRPr lang="de-DE"/>
          </a:p>
        </p:txBody>
      </p:sp>
      <p:sp>
        <p:nvSpPr>
          <p:cNvPr id="4" name="Datumsplatzhalter 3"/>
          <p:cNvSpPr>
            <a:spLocks noGrp="1"/>
          </p:cNvSpPr>
          <p:nvPr>
            <p:ph type="dt" idx="10"/>
          </p:nvPr>
        </p:nvSpPr>
        <p:spPr/>
        <p:txBody>
          <a:bodyPr/>
          <a:lstStyle/>
          <a:p>
            <a:fld id="{CEF4715C-4C9D-C34B-8BC0-18CDA7BF2D80}" type="datetime1">
              <a:rPr lang="de-DE" smtClean="0"/>
              <a:pPr/>
              <a:t>30.11.2022</a:t>
            </a:fld>
            <a:endParaRPr lang="de-DE"/>
          </a:p>
        </p:txBody>
      </p:sp>
      <p:sp>
        <p:nvSpPr>
          <p:cNvPr id="5" name="Fußzeilenplatzhalter 4"/>
          <p:cNvSpPr>
            <a:spLocks noGrp="1"/>
          </p:cNvSpPr>
          <p:nvPr>
            <p:ph type="ftr" sz="quarter" idx="11"/>
          </p:nvPr>
        </p:nvSpPr>
        <p:spPr/>
        <p:txBody>
          <a:bodyPr/>
          <a:lstStyle/>
          <a:p>
            <a:r>
              <a:rPr lang="de-DE"/>
              <a:t>___</a:t>
            </a:r>
          </a:p>
        </p:txBody>
      </p:sp>
      <p:sp>
        <p:nvSpPr>
          <p:cNvPr id="6" name="Foliennummernplatzhalter 5"/>
          <p:cNvSpPr>
            <a:spLocks noGrp="1"/>
          </p:cNvSpPr>
          <p:nvPr>
            <p:ph type="sldNum" sz="quarter" idx="12"/>
          </p:nvPr>
        </p:nvSpPr>
        <p:spPr/>
        <p:txBody>
          <a:bodyPr/>
          <a:lstStyle/>
          <a:p>
            <a:fld id="{FD5FB68A-13DA-DB4F-867D-DB048D314C26}" type="slidenum">
              <a:rPr lang="de-DE" smtClean="0"/>
              <a:pPr/>
              <a:t>19</a:t>
            </a:fld>
            <a:endParaRPr lang="de-DE"/>
          </a:p>
        </p:txBody>
      </p:sp>
    </p:spTree>
    <p:extLst>
      <p:ext uri="{BB962C8B-B14F-4D97-AF65-F5344CB8AC3E}">
        <p14:creationId xmlns:p14="http://schemas.microsoft.com/office/powerpoint/2010/main" val="18849269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endParaRPr lang="de-DE"/>
          </a:p>
        </p:txBody>
      </p:sp>
      <p:sp>
        <p:nvSpPr>
          <p:cNvPr id="4" name="Datumsplatzhalter 3"/>
          <p:cNvSpPr>
            <a:spLocks noGrp="1"/>
          </p:cNvSpPr>
          <p:nvPr>
            <p:ph type="dt" idx="10"/>
          </p:nvPr>
        </p:nvSpPr>
        <p:spPr/>
        <p:txBody>
          <a:bodyPr/>
          <a:lstStyle/>
          <a:p>
            <a:fld id="{CEF4715C-4C9D-C34B-8BC0-18CDA7BF2D80}" type="datetime1">
              <a:rPr lang="de-DE" smtClean="0"/>
              <a:pPr/>
              <a:t>30.11.2022</a:t>
            </a:fld>
            <a:endParaRPr lang="de-DE"/>
          </a:p>
        </p:txBody>
      </p:sp>
      <p:sp>
        <p:nvSpPr>
          <p:cNvPr id="5" name="Fußzeilenplatzhalter 4"/>
          <p:cNvSpPr>
            <a:spLocks noGrp="1"/>
          </p:cNvSpPr>
          <p:nvPr>
            <p:ph type="ftr" sz="quarter" idx="11"/>
          </p:nvPr>
        </p:nvSpPr>
        <p:spPr/>
        <p:txBody>
          <a:bodyPr/>
          <a:lstStyle/>
          <a:p>
            <a:r>
              <a:rPr lang="de-DE"/>
              <a:t>___</a:t>
            </a:r>
          </a:p>
        </p:txBody>
      </p:sp>
      <p:sp>
        <p:nvSpPr>
          <p:cNvPr id="6" name="Foliennummernplatzhalter 5"/>
          <p:cNvSpPr>
            <a:spLocks noGrp="1"/>
          </p:cNvSpPr>
          <p:nvPr>
            <p:ph type="sldNum" sz="quarter" idx="12"/>
          </p:nvPr>
        </p:nvSpPr>
        <p:spPr/>
        <p:txBody>
          <a:bodyPr/>
          <a:lstStyle/>
          <a:p>
            <a:fld id="{FD5FB68A-13DA-DB4F-867D-DB048D314C26}" type="slidenum">
              <a:rPr lang="de-DE" smtClean="0"/>
              <a:pPr/>
              <a:t>20</a:t>
            </a:fld>
            <a:endParaRPr lang="de-DE"/>
          </a:p>
        </p:txBody>
      </p:sp>
    </p:spTree>
    <p:extLst>
      <p:ext uri="{BB962C8B-B14F-4D97-AF65-F5344CB8AC3E}">
        <p14:creationId xmlns:p14="http://schemas.microsoft.com/office/powerpoint/2010/main" val="17779767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endParaRPr lang="de-DE"/>
          </a:p>
        </p:txBody>
      </p:sp>
      <p:sp>
        <p:nvSpPr>
          <p:cNvPr id="4" name="Datumsplatzhalter 3"/>
          <p:cNvSpPr>
            <a:spLocks noGrp="1"/>
          </p:cNvSpPr>
          <p:nvPr>
            <p:ph type="dt" idx="10"/>
          </p:nvPr>
        </p:nvSpPr>
        <p:spPr/>
        <p:txBody>
          <a:bodyPr/>
          <a:lstStyle/>
          <a:p>
            <a:fld id="{CEF4715C-4C9D-C34B-8BC0-18CDA7BF2D80}" type="datetime1">
              <a:rPr lang="de-DE" smtClean="0"/>
              <a:pPr/>
              <a:t>30.11.2022</a:t>
            </a:fld>
            <a:endParaRPr lang="de-DE"/>
          </a:p>
        </p:txBody>
      </p:sp>
      <p:sp>
        <p:nvSpPr>
          <p:cNvPr id="5" name="Fußzeilenplatzhalter 4"/>
          <p:cNvSpPr>
            <a:spLocks noGrp="1"/>
          </p:cNvSpPr>
          <p:nvPr>
            <p:ph type="ftr" sz="quarter" idx="11"/>
          </p:nvPr>
        </p:nvSpPr>
        <p:spPr/>
        <p:txBody>
          <a:bodyPr/>
          <a:lstStyle/>
          <a:p>
            <a:r>
              <a:rPr lang="de-DE"/>
              <a:t>___</a:t>
            </a:r>
          </a:p>
        </p:txBody>
      </p:sp>
      <p:sp>
        <p:nvSpPr>
          <p:cNvPr id="6" name="Foliennummernplatzhalter 5"/>
          <p:cNvSpPr>
            <a:spLocks noGrp="1"/>
          </p:cNvSpPr>
          <p:nvPr>
            <p:ph type="sldNum" sz="quarter" idx="12"/>
          </p:nvPr>
        </p:nvSpPr>
        <p:spPr/>
        <p:txBody>
          <a:bodyPr/>
          <a:lstStyle/>
          <a:p>
            <a:fld id="{FD5FB68A-13DA-DB4F-867D-DB048D314C26}" type="slidenum">
              <a:rPr lang="de-DE" smtClean="0"/>
              <a:pPr/>
              <a:t>3</a:t>
            </a:fld>
            <a:endParaRPr lang="de-DE"/>
          </a:p>
        </p:txBody>
      </p:sp>
    </p:spTree>
    <p:extLst>
      <p:ext uri="{BB962C8B-B14F-4D97-AF65-F5344CB8AC3E}">
        <p14:creationId xmlns:p14="http://schemas.microsoft.com/office/powerpoint/2010/main" val="11813641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endParaRPr lang="de-DE"/>
          </a:p>
        </p:txBody>
      </p:sp>
      <p:sp>
        <p:nvSpPr>
          <p:cNvPr id="4" name="Datumsplatzhalter 3"/>
          <p:cNvSpPr>
            <a:spLocks noGrp="1"/>
          </p:cNvSpPr>
          <p:nvPr>
            <p:ph type="dt" idx="10"/>
          </p:nvPr>
        </p:nvSpPr>
        <p:spPr/>
        <p:txBody>
          <a:bodyPr/>
          <a:lstStyle/>
          <a:p>
            <a:fld id="{CEF4715C-4C9D-C34B-8BC0-18CDA7BF2D80}" type="datetime1">
              <a:rPr lang="de-DE" smtClean="0"/>
              <a:pPr/>
              <a:t>30.11.2022</a:t>
            </a:fld>
            <a:endParaRPr lang="de-DE"/>
          </a:p>
        </p:txBody>
      </p:sp>
      <p:sp>
        <p:nvSpPr>
          <p:cNvPr id="5" name="Fußzeilenplatzhalter 4"/>
          <p:cNvSpPr>
            <a:spLocks noGrp="1"/>
          </p:cNvSpPr>
          <p:nvPr>
            <p:ph type="ftr" sz="quarter" idx="11"/>
          </p:nvPr>
        </p:nvSpPr>
        <p:spPr/>
        <p:txBody>
          <a:bodyPr/>
          <a:lstStyle/>
          <a:p>
            <a:r>
              <a:rPr lang="de-DE"/>
              <a:t>___</a:t>
            </a:r>
          </a:p>
        </p:txBody>
      </p:sp>
      <p:sp>
        <p:nvSpPr>
          <p:cNvPr id="6" name="Foliennummernplatzhalter 5"/>
          <p:cNvSpPr>
            <a:spLocks noGrp="1"/>
          </p:cNvSpPr>
          <p:nvPr>
            <p:ph type="sldNum" sz="quarter" idx="12"/>
          </p:nvPr>
        </p:nvSpPr>
        <p:spPr/>
        <p:txBody>
          <a:bodyPr/>
          <a:lstStyle/>
          <a:p>
            <a:fld id="{FD5FB68A-13DA-DB4F-867D-DB048D314C26}" type="slidenum">
              <a:rPr lang="de-DE" smtClean="0"/>
              <a:pPr/>
              <a:t>21</a:t>
            </a:fld>
            <a:endParaRPr lang="de-DE"/>
          </a:p>
        </p:txBody>
      </p:sp>
    </p:spTree>
    <p:extLst>
      <p:ext uri="{BB962C8B-B14F-4D97-AF65-F5344CB8AC3E}">
        <p14:creationId xmlns:p14="http://schemas.microsoft.com/office/powerpoint/2010/main" val="27109465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endParaRPr lang="de-DE"/>
          </a:p>
        </p:txBody>
      </p:sp>
      <p:sp>
        <p:nvSpPr>
          <p:cNvPr id="4" name="Datumsplatzhalter 3"/>
          <p:cNvSpPr>
            <a:spLocks noGrp="1"/>
          </p:cNvSpPr>
          <p:nvPr>
            <p:ph type="dt" idx="10"/>
          </p:nvPr>
        </p:nvSpPr>
        <p:spPr/>
        <p:txBody>
          <a:bodyPr/>
          <a:lstStyle/>
          <a:p>
            <a:fld id="{CEF4715C-4C9D-C34B-8BC0-18CDA7BF2D80}" type="datetime1">
              <a:rPr lang="de-DE" smtClean="0"/>
              <a:pPr/>
              <a:t>30.11.2022</a:t>
            </a:fld>
            <a:endParaRPr lang="de-DE"/>
          </a:p>
        </p:txBody>
      </p:sp>
      <p:sp>
        <p:nvSpPr>
          <p:cNvPr id="5" name="Fußzeilenplatzhalter 4"/>
          <p:cNvSpPr>
            <a:spLocks noGrp="1"/>
          </p:cNvSpPr>
          <p:nvPr>
            <p:ph type="ftr" sz="quarter" idx="11"/>
          </p:nvPr>
        </p:nvSpPr>
        <p:spPr/>
        <p:txBody>
          <a:bodyPr/>
          <a:lstStyle/>
          <a:p>
            <a:r>
              <a:rPr lang="de-DE"/>
              <a:t>___</a:t>
            </a:r>
          </a:p>
        </p:txBody>
      </p:sp>
      <p:sp>
        <p:nvSpPr>
          <p:cNvPr id="6" name="Foliennummernplatzhalter 5"/>
          <p:cNvSpPr>
            <a:spLocks noGrp="1"/>
          </p:cNvSpPr>
          <p:nvPr>
            <p:ph type="sldNum" sz="quarter" idx="12"/>
          </p:nvPr>
        </p:nvSpPr>
        <p:spPr/>
        <p:txBody>
          <a:bodyPr/>
          <a:lstStyle/>
          <a:p>
            <a:fld id="{FD5FB68A-13DA-DB4F-867D-DB048D314C26}" type="slidenum">
              <a:rPr lang="de-DE" smtClean="0"/>
              <a:pPr/>
              <a:t>22</a:t>
            </a:fld>
            <a:endParaRPr lang="de-DE"/>
          </a:p>
        </p:txBody>
      </p:sp>
    </p:spTree>
    <p:extLst>
      <p:ext uri="{BB962C8B-B14F-4D97-AF65-F5344CB8AC3E}">
        <p14:creationId xmlns:p14="http://schemas.microsoft.com/office/powerpoint/2010/main" val="30670755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endParaRPr lang="de-DE"/>
          </a:p>
        </p:txBody>
      </p:sp>
      <p:sp>
        <p:nvSpPr>
          <p:cNvPr id="4" name="Datumsplatzhalter 3"/>
          <p:cNvSpPr>
            <a:spLocks noGrp="1"/>
          </p:cNvSpPr>
          <p:nvPr>
            <p:ph type="dt" idx="10"/>
          </p:nvPr>
        </p:nvSpPr>
        <p:spPr/>
        <p:txBody>
          <a:bodyPr/>
          <a:lstStyle/>
          <a:p>
            <a:fld id="{CEF4715C-4C9D-C34B-8BC0-18CDA7BF2D80}" type="datetime1">
              <a:rPr lang="de-DE" smtClean="0"/>
              <a:pPr/>
              <a:t>30.11.2022</a:t>
            </a:fld>
            <a:endParaRPr lang="de-DE"/>
          </a:p>
        </p:txBody>
      </p:sp>
      <p:sp>
        <p:nvSpPr>
          <p:cNvPr id="5" name="Fußzeilenplatzhalter 4"/>
          <p:cNvSpPr>
            <a:spLocks noGrp="1"/>
          </p:cNvSpPr>
          <p:nvPr>
            <p:ph type="ftr" sz="quarter" idx="11"/>
          </p:nvPr>
        </p:nvSpPr>
        <p:spPr/>
        <p:txBody>
          <a:bodyPr/>
          <a:lstStyle/>
          <a:p>
            <a:r>
              <a:rPr lang="de-DE"/>
              <a:t>___</a:t>
            </a:r>
          </a:p>
        </p:txBody>
      </p:sp>
      <p:sp>
        <p:nvSpPr>
          <p:cNvPr id="6" name="Foliennummernplatzhalter 5"/>
          <p:cNvSpPr>
            <a:spLocks noGrp="1"/>
          </p:cNvSpPr>
          <p:nvPr>
            <p:ph type="sldNum" sz="quarter" idx="12"/>
          </p:nvPr>
        </p:nvSpPr>
        <p:spPr/>
        <p:txBody>
          <a:bodyPr/>
          <a:lstStyle/>
          <a:p>
            <a:fld id="{FD5FB68A-13DA-DB4F-867D-DB048D314C26}" type="slidenum">
              <a:rPr lang="de-DE" smtClean="0"/>
              <a:pPr/>
              <a:t>23</a:t>
            </a:fld>
            <a:endParaRPr lang="de-DE"/>
          </a:p>
        </p:txBody>
      </p:sp>
    </p:spTree>
    <p:extLst>
      <p:ext uri="{BB962C8B-B14F-4D97-AF65-F5344CB8AC3E}">
        <p14:creationId xmlns:p14="http://schemas.microsoft.com/office/powerpoint/2010/main" val="234462487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endParaRPr lang="de-DE"/>
          </a:p>
        </p:txBody>
      </p:sp>
      <p:sp>
        <p:nvSpPr>
          <p:cNvPr id="4" name="Datumsplatzhalter 3"/>
          <p:cNvSpPr>
            <a:spLocks noGrp="1"/>
          </p:cNvSpPr>
          <p:nvPr>
            <p:ph type="dt" idx="10"/>
          </p:nvPr>
        </p:nvSpPr>
        <p:spPr/>
        <p:txBody>
          <a:bodyPr/>
          <a:lstStyle/>
          <a:p>
            <a:fld id="{CEF4715C-4C9D-C34B-8BC0-18CDA7BF2D80}" type="datetime1">
              <a:rPr lang="de-DE" smtClean="0"/>
              <a:pPr/>
              <a:t>30.11.2022</a:t>
            </a:fld>
            <a:endParaRPr lang="de-DE"/>
          </a:p>
        </p:txBody>
      </p:sp>
      <p:sp>
        <p:nvSpPr>
          <p:cNvPr id="5" name="Fußzeilenplatzhalter 4"/>
          <p:cNvSpPr>
            <a:spLocks noGrp="1"/>
          </p:cNvSpPr>
          <p:nvPr>
            <p:ph type="ftr" sz="quarter" idx="11"/>
          </p:nvPr>
        </p:nvSpPr>
        <p:spPr/>
        <p:txBody>
          <a:bodyPr/>
          <a:lstStyle/>
          <a:p>
            <a:r>
              <a:rPr lang="de-DE"/>
              <a:t>___</a:t>
            </a:r>
          </a:p>
        </p:txBody>
      </p:sp>
      <p:sp>
        <p:nvSpPr>
          <p:cNvPr id="6" name="Foliennummernplatzhalter 5"/>
          <p:cNvSpPr>
            <a:spLocks noGrp="1"/>
          </p:cNvSpPr>
          <p:nvPr>
            <p:ph type="sldNum" sz="quarter" idx="12"/>
          </p:nvPr>
        </p:nvSpPr>
        <p:spPr/>
        <p:txBody>
          <a:bodyPr/>
          <a:lstStyle/>
          <a:p>
            <a:fld id="{FD5FB68A-13DA-DB4F-867D-DB048D314C26}" type="slidenum">
              <a:rPr lang="de-DE" smtClean="0"/>
              <a:pPr/>
              <a:t>24</a:t>
            </a:fld>
            <a:endParaRPr lang="de-DE"/>
          </a:p>
        </p:txBody>
      </p:sp>
    </p:spTree>
    <p:extLst>
      <p:ext uri="{BB962C8B-B14F-4D97-AF65-F5344CB8AC3E}">
        <p14:creationId xmlns:p14="http://schemas.microsoft.com/office/powerpoint/2010/main" val="19209291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endParaRPr lang="de-DE"/>
          </a:p>
        </p:txBody>
      </p:sp>
      <p:sp>
        <p:nvSpPr>
          <p:cNvPr id="4" name="Datumsplatzhalter 3"/>
          <p:cNvSpPr>
            <a:spLocks noGrp="1"/>
          </p:cNvSpPr>
          <p:nvPr>
            <p:ph type="dt" idx="10"/>
          </p:nvPr>
        </p:nvSpPr>
        <p:spPr/>
        <p:txBody>
          <a:bodyPr/>
          <a:lstStyle/>
          <a:p>
            <a:fld id="{CEF4715C-4C9D-C34B-8BC0-18CDA7BF2D80}" type="datetime1">
              <a:rPr lang="de-DE" smtClean="0"/>
              <a:pPr/>
              <a:t>30.11.2022</a:t>
            </a:fld>
            <a:endParaRPr lang="de-DE"/>
          </a:p>
        </p:txBody>
      </p:sp>
      <p:sp>
        <p:nvSpPr>
          <p:cNvPr id="5" name="Fußzeilenplatzhalter 4"/>
          <p:cNvSpPr>
            <a:spLocks noGrp="1"/>
          </p:cNvSpPr>
          <p:nvPr>
            <p:ph type="ftr" sz="quarter" idx="11"/>
          </p:nvPr>
        </p:nvSpPr>
        <p:spPr/>
        <p:txBody>
          <a:bodyPr/>
          <a:lstStyle/>
          <a:p>
            <a:r>
              <a:rPr lang="de-DE"/>
              <a:t>___</a:t>
            </a:r>
          </a:p>
        </p:txBody>
      </p:sp>
      <p:sp>
        <p:nvSpPr>
          <p:cNvPr id="6" name="Foliennummernplatzhalter 5"/>
          <p:cNvSpPr>
            <a:spLocks noGrp="1"/>
          </p:cNvSpPr>
          <p:nvPr>
            <p:ph type="sldNum" sz="quarter" idx="12"/>
          </p:nvPr>
        </p:nvSpPr>
        <p:spPr/>
        <p:txBody>
          <a:bodyPr/>
          <a:lstStyle/>
          <a:p>
            <a:fld id="{FD5FB68A-13DA-DB4F-867D-DB048D314C26}" type="slidenum">
              <a:rPr lang="de-DE" smtClean="0"/>
              <a:pPr/>
              <a:t>25</a:t>
            </a:fld>
            <a:endParaRPr lang="de-DE"/>
          </a:p>
        </p:txBody>
      </p:sp>
    </p:spTree>
    <p:extLst>
      <p:ext uri="{BB962C8B-B14F-4D97-AF65-F5344CB8AC3E}">
        <p14:creationId xmlns:p14="http://schemas.microsoft.com/office/powerpoint/2010/main" val="57327229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endParaRPr lang="de-DE"/>
          </a:p>
        </p:txBody>
      </p:sp>
      <p:sp>
        <p:nvSpPr>
          <p:cNvPr id="4" name="Datumsplatzhalter 3"/>
          <p:cNvSpPr>
            <a:spLocks noGrp="1"/>
          </p:cNvSpPr>
          <p:nvPr>
            <p:ph type="dt" idx="10"/>
          </p:nvPr>
        </p:nvSpPr>
        <p:spPr/>
        <p:txBody>
          <a:bodyPr/>
          <a:lstStyle/>
          <a:p>
            <a:fld id="{CEF4715C-4C9D-C34B-8BC0-18CDA7BF2D80}" type="datetime1">
              <a:rPr lang="de-DE" smtClean="0"/>
              <a:pPr/>
              <a:t>30.11.2022</a:t>
            </a:fld>
            <a:endParaRPr lang="de-DE"/>
          </a:p>
        </p:txBody>
      </p:sp>
      <p:sp>
        <p:nvSpPr>
          <p:cNvPr id="5" name="Fußzeilenplatzhalter 4"/>
          <p:cNvSpPr>
            <a:spLocks noGrp="1"/>
          </p:cNvSpPr>
          <p:nvPr>
            <p:ph type="ftr" sz="quarter" idx="11"/>
          </p:nvPr>
        </p:nvSpPr>
        <p:spPr/>
        <p:txBody>
          <a:bodyPr/>
          <a:lstStyle/>
          <a:p>
            <a:r>
              <a:rPr lang="de-DE"/>
              <a:t>___</a:t>
            </a:r>
          </a:p>
        </p:txBody>
      </p:sp>
      <p:sp>
        <p:nvSpPr>
          <p:cNvPr id="6" name="Foliennummernplatzhalter 5"/>
          <p:cNvSpPr>
            <a:spLocks noGrp="1"/>
          </p:cNvSpPr>
          <p:nvPr>
            <p:ph type="sldNum" sz="quarter" idx="12"/>
          </p:nvPr>
        </p:nvSpPr>
        <p:spPr/>
        <p:txBody>
          <a:bodyPr/>
          <a:lstStyle/>
          <a:p>
            <a:fld id="{FD5FB68A-13DA-DB4F-867D-DB048D314C26}" type="slidenum">
              <a:rPr lang="de-DE" smtClean="0"/>
              <a:pPr/>
              <a:t>26</a:t>
            </a:fld>
            <a:endParaRPr lang="de-DE"/>
          </a:p>
        </p:txBody>
      </p:sp>
    </p:spTree>
    <p:extLst>
      <p:ext uri="{BB962C8B-B14F-4D97-AF65-F5344CB8AC3E}">
        <p14:creationId xmlns:p14="http://schemas.microsoft.com/office/powerpoint/2010/main" val="8765325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endParaRPr lang="de-DE"/>
          </a:p>
        </p:txBody>
      </p:sp>
      <p:sp>
        <p:nvSpPr>
          <p:cNvPr id="4" name="Datumsplatzhalter 3"/>
          <p:cNvSpPr>
            <a:spLocks noGrp="1"/>
          </p:cNvSpPr>
          <p:nvPr>
            <p:ph type="dt" idx="10"/>
          </p:nvPr>
        </p:nvSpPr>
        <p:spPr/>
        <p:txBody>
          <a:bodyPr/>
          <a:lstStyle/>
          <a:p>
            <a:fld id="{CEF4715C-4C9D-C34B-8BC0-18CDA7BF2D80}" type="datetime1">
              <a:rPr lang="de-DE" smtClean="0"/>
              <a:pPr/>
              <a:t>30.11.2022</a:t>
            </a:fld>
            <a:endParaRPr lang="de-DE"/>
          </a:p>
        </p:txBody>
      </p:sp>
      <p:sp>
        <p:nvSpPr>
          <p:cNvPr id="5" name="Fußzeilenplatzhalter 4"/>
          <p:cNvSpPr>
            <a:spLocks noGrp="1"/>
          </p:cNvSpPr>
          <p:nvPr>
            <p:ph type="ftr" sz="quarter" idx="11"/>
          </p:nvPr>
        </p:nvSpPr>
        <p:spPr/>
        <p:txBody>
          <a:bodyPr/>
          <a:lstStyle/>
          <a:p>
            <a:r>
              <a:rPr lang="de-DE"/>
              <a:t>___</a:t>
            </a:r>
          </a:p>
        </p:txBody>
      </p:sp>
      <p:sp>
        <p:nvSpPr>
          <p:cNvPr id="6" name="Foliennummernplatzhalter 5"/>
          <p:cNvSpPr>
            <a:spLocks noGrp="1"/>
          </p:cNvSpPr>
          <p:nvPr>
            <p:ph type="sldNum" sz="quarter" idx="12"/>
          </p:nvPr>
        </p:nvSpPr>
        <p:spPr/>
        <p:txBody>
          <a:bodyPr/>
          <a:lstStyle/>
          <a:p>
            <a:fld id="{FD5FB68A-13DA-DB4F-867D-DB048D314C26}" type="slidenum">
              <a:rPr lang="de-DE" smtClean="0"/>
              <a:pPr/>
              <a:t>27</a:t>
            </a:fld>
            <a:endParaRPr lang="de-DE"/>
          </a:p>
        </p:txBody>
      </p:sp>
    </p:spTree>
    <p:extLst>
      <p:ext uri="{BB962C8B-B14F-4D97-AF65-F5344CB8AC3E}">
        <p14:creationId xmlns:p14="http://schemas.microsoft.com/office/powerpoint/2010/main" val="299931193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endParaRPr lang="de-DE"/>
          </a:p>
        </p:txBody>
      </p:sp>
      <p:sp>
        <p:nvSpPr>
          <p:cNvPr id="4" name="Datumsplatzhalter 3"/>
          <p:cNvSpPr>
            <a:spLocks noGrp="1"/>
          </p:cNvSpPr>
          <p:nvPr>
            <p:ph type="dt" idx="10"/>
          </p:nvPr>
        </p:nvSpPr>
        <p:spPr/>
        <p:txBody>
          <a:bodyPr/>
          <a:lstStyle/>
          <a:p>
            <a:fld id="{CEF4715C-4C9D-C34B-8BC0-18CDA7BF2D80}" type="datetime1">
              <a:rPr lang="de-DE" smtClean="0"/>
              <a:pPr/>
              <a:t>30.11.2022</a:t>
            </a:fld>
            <a:endParaRPr lang="de-DE"/>
          </a:p>
        </p:txBody>
      </p:sp>
      <p:sp>
        <p:nvSpPr>
          <p:cNvPr id="5" name="Fußzeilenplatzhalter 4"/>
          <p:cNvSpPr>
            <a:spLocks noGrp="1"/>
          </p:cNvSpPr>
          <p:nvPr>
            <p:ph type="ftr" sz="quarter" idx="11"/>
          </p:nvPr>
        </p:nvSpPr>
        <p:spPr/>
        <p:txBody>
          <a:bodyPr/>
          <a:lstStyle/>
          <a:p>
            <a:r>
              <a:rPr lang="de-DE"/>
              <a:t>___</a:t>
            </a:r>
          </a:p>
        </p:txBody>
      </p:sp>
      <p:sp>
        <p:nvSpPr>
          <p:cNvPr id="6" name="Foliennummernplatzhalter 5"/>
          <p:cNvSpPr>
            <a:spLocks noGrp="1"/>
          </p:cNvSpPr>
          <p:nvPr>
            <p:ph type="sldNum" sz="quarter" idx="12"/>
          </p:nvPr>
        </p:nvSpPr>
        <p:spPr/>
        <p:txBody>
          <a:bodyPr/>
          <a:lstStyle/>
          <a:p>
            <a:fld id="{FD5FB68A-13DA-DB4F-867D-DB048D314C26}" type="slidenum">
              <a:rPr lang="de-DE" smtClean="0"/>
              <a:pPr/>
              <a:t>28</a:t>
            </a:fld>
            <a:endParaRPr lang="de-DE"/>
          </a:p>
        </p:txBody>
      </p:sp>
    </p:spTree>
    <p:extLst>
      <p:ext uri="{BB962C8B-B14F-4D97-AF65-F5344CB8AC3E}">
        <p14:creationId xmlns:p14="http://schemas.microsoft.com/office/powerpoint/2010/main" val="13227148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endParaRPr lang="de-DE"/>
          </a:p>
        </p:txBody>
      </p:sp>
      <p:sp>
        <p:nvSpPr>
          <p:cNvPr id="4" name="Datumsplatzhalter 3"/>
          <p:cNvSpPr>
            <a:spLocks noGrp="1"/>
          </p:cNvSpPr>
          <p:nvPr>
            <p:ph type="dt" idx="10"/>
          </p:nvPr>
        </p:nvSpPr>
        <p:spPr/>
        <p:txBody>
          <a:bodyPr/>
          <a:lstStyle/>
          <a:p>
            <a:fld id="{CEF4715C-4C9D-C34B-8BC0-18CDA7BF2D80}" type="datetime1">
              <a:rPr lang="de-DE" smtClean="0"/>
              <a:pPr/>
              <a:t>30.11.2022</a:t>
            </a:fld>
            <a:endParaRPr lang="de-DE"/>
          </a:p>
        </p:txBody>
      </p:sp>
      <p:sp>
        <p:nvSpPr>
          <p:cNvPr id="5" name="Fußzeilenplatzhalter 4"/>
          <p:cNvSpPr>
            <a:spLocks noGrp="1"/>
          </p:cNvSpPr>
          <p:nvPr>
            <p:ph type="ftr" sz="quarter" idx="11"/>
          </p:nvPr>
        </p:nvSpPr>
        <p:spPr/>
        <p:txBody>
          <a:bodyPr/>
          <a:lstStyle/>
          <a:p>
            <a:r>
              <a:rPr lang="de-DE"/>
              <a:t>___</a:t>
            </a:r>
          </a:p>
        </p:txBody>
      </p:sp>
      <p:sp>
        <p:nvSpPr>
          <p:cNvPr id="6" name="Foliennummernplatzhalter 5"/>
          <p:cNvSpPr>
            <a:spLocks noGrp="1"/>
          </p:cNvSpPr>
          <p:nvPr>
            <p:ph type="sldNum" sz="quarter" idx="12"/>
          </p:nvPr>
        </p:nvSpPr>
        <p:spPr/>
        <p:txBody>
          <a:bodyPr/>
          <a:lstStyle/>
          <a:p>
            <a:fld id="{FD5FB68A-13DA-DB4F-867D-DB048D314C26}" type="slidenum">
              <a:rPr lang="de-DE" smtClean="0"/>
              <a:pPr/>
              <a:t>4</a:t>
            </a:fld>
            <a:endParaRPr lang="de-DE"/>
          </a:p>
        </p:txBody>
      </p:sp>
    </p:spTree>
    <p:extLst>
      <p:ext uri="{BB962C8B-B14F-4D97-AF65-F5344CB8AC3E}">
        <p14:creationId xmlns:p14="http://schemas.microsoft.com/office/powerpoint/2010/main" val="30271950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endParaRPr lang="de-DE"/>
          </a:p>
        </p:txBody>
      </p:sp>
      <p:sp>
        <p:nvSpPr>
          <p:cNvPr id="4" name="Datumsplatzhalter 3"/>
          <p:cNvSpPr>
            <a:spLocks noGrp="1"/>
          </p:cNvSpPr>
          <p:nvPr>
            <p:ph type="dt" idx="10"/>
          </p:nvPr>
        </p:nvSpPr>
        <p:spPr/>
        <p:txBody>
          <a:bodyPr/>
          <a:lstStyle/>
          <a:p>
            <a:fld id="{CEF4715C-4C9D-C34B-8BC0-18CDA7BF2D80}" type="datetime1">
              <a:rPr lang="de-DE" smtClean="0"/>
              <a:pPr/>
              <a:t>30.11.2022</a:t>
            </a:fld>
            <a:endParaRPr lang="de-DE"/>
          </a:p>
        </p:txBody>
      </p:sp>
      <p:sp>
        <p:nvSpPr>
          <p:cNvPr id="5" name="Fußzeilenplatzhalter 4"/>
          <p:cNvSpPr>
            <a:spLocks noGrp="1"/>
          </p:cNvSpPr>
          <p:nvPr>
            <p:ph type="ftr" sz="quarter" idx="11"/>
          </p:nvPr>
        </p:nvSpPr>
        <p:spPr/>
        <p:txBody>
          <a:bodyPr/>
          <a:lstStyle/>
          <a:p>
            <a:r>
              <a:rPr lang="de-DE"/>
              <a:t>___</a:t>
            </a:r>
          </a:p>
        </p:txBody>
      </p:sp>
      <p:sp>
        <p:nvSpPr>
          <p:cNvPr id="6" name="Foliennummernplatzhalter 5"/>
          <p:cNvSpPr>
            <a:spLocks noGrp="1"/>
          </p:cNvSpPr>
          <p:nvPr>
            <p:ph type="sldNum" sz="quarter" idx="12"/>
          </p:nvPr>
        </p:nvSpPr>
        <p:spPr/>
        <p:txBody>
          <a:bodyPr/>
          <a:lstStyle/>
          <a:p>
            <a:fld id="{FD5FB68A-13DA-DB4F-867D-DB048D314C26}" type="slidenum">
              <a:rPr lang="de-DE" smtClean="0"/>
              <a:pPr/>
              <a:t>5</a:t>
            </a:fld>
            <a:endParaRPr lang="de-DE"/>
          </a:p>
        </p:txBody>
      </p:sp>
    </p:spTree>
    <p:extLst>
      <p:ext uri="{BB962C8B-B14F-4D97-AF65-F5344CB8AC3E}">
        <p14:creationId xmlns:p14="http://schemas.microsoft.com/office/powerpoint/2010/main" val="34004165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endParaRPr lang="de-DE"/>
          </a:p>
        </p:txBody>
      </p:sp>
      <p:sp>
        <p:nvSpPr>
          <p:cNvPr id="4" name="Datumsplatzhalter 3"/>
          <p:cNvSpPr>
            <a:spLocks noGrp="1"/>
          </p:cNvSpPr>
          <p:nvPr>
            <p:ph type="dt" idx="10"/>
          </p:nvPr>
        </p:nvSpPr>
        <p:spPr/>
        <p:txBody>
          <a:bodyPr/>
          <a:lstStyle/>
          <a:p>
            <a:fld id="{CEF4715C-4C9D-C34B-8BC0-18CDA7BF2D80}" type="datetime1">
              <a:rPr lang="de-DE" smtClean="0"/>
              <a:pPr/>
              <a:t>30.11.2022</a:t>
            </a:fld>
            <a:endParaRPr lang="de-DE"/>
          </a:p>
        </p:txBody>
      </p:sp>
      <p:sp>
        <p:nvSpPr>
          <p:cNvPr id="5" name="Fußzeilenplatzhalter 4"/>
          <p:cNvSpPr>
            <a:spLocks noGrp="1"/>
          </p:cNvSpPr>
          <p:nvPr>
            <p:ph type="ftr" sz="quarter" idx="11"/>
          </p:nvPr>
        </p:nvSpPr>
        <p:spPr/>
        <p:txBody>
          <a:bodyPr/>
          <a:lstStyle/>
          <a:p>
            <a:r>
              <a:rPr lang="de-DE"/>
              <a:t>___</a:t>
            </a:r>
          </a:p>
        </p:txBody>
      </p:sp>
      <p:sp>
        <p:nvSpPr>
          <p:cNvPr id="6" name="Foliennummernplatzhalter 5"/>
          <p:cNvSpPr>
            <a:spLocks noGrp="1"/>
          </p:cNvSpPr>
          <p:nvPr>
            <p:ph type="sldNum" sz="quarter" idx="12"/>
          </p:nvPr>
        </p:nvSpPr>
        <p:spPr/>
        <p:txBody>
          <a:bodyPr/>
          <a:lstStyle/>
          <a:p>
            <a:fld id="{FD5FB68A-13DA-DB4F-867D-DB048D314C26}" type="slidenum">
              <a:rPr lang="de-DE" smtClean="0"/>
              <a:pPr/>
              <a:t>6</a:t>
            </a:fld>
            <a:endParaRPr lang="de-DE"/>
          </a:p>
        </p:txBody>
      </p:sp>
    </p:spTree>
    <p:extLst>
      <p:ext uri="{BB962C8B-B14F-4D97-AF65-F5344CB8AC3E}">
        <p14:creationId xmlns:p14="http://schemas.microsoft.com/office/powerpoint/2010/main" val="17274673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endParaRPr lang="de-DE"/>
          </a:p>
        </p:txBody>
      </p:sp>
      <p:sp>
        <p:nvSpPr>
          <p:cNvPr id="4" name="Datumsplatzhalter 3"/>
          <p:cNvSpPr>
            <a:spLocks noGrp="1"/>
          </p:cNvSpPr>
          <p:nvPr>
            <p:ph type="dt" idx="10"/>
          </p:nvPr>
        </p:nvSpPr>
        <p:spPr/>
        <p:txBody>
          <a:bodyPr/>
          <a:lstStyle/>
          <a:p>
            <a:fld id="{CEF4715C-4C9D-C34B-8BC0-18CDA7BF2D80}" type="datetime1">
              <a:rPr lang="de-DE" smtClean="0"/>
              <a:pPr/>
              <a:t>30.11.2022</a:t>
            </a:fld>
            <a:endParaRPr lang="de-DE"/>
          </a:p>
        </p:txBody>
      </p:sp>
      <p:sp>
        <p:nvSpPr>
          <p:cNvPr id="5" name="Fußzeilenplatzhalter 4"/>
          <p:cNvSpPr>
            <a:spLocks noGrp="1"/>
          </p:cNvSpPr>
          <p:nvPr>
            <p:ph type="ftr" sz="quarter" idx="11"/>
          </p:nvPr>
        </p:nvSpPr>
        <p:spPr/>
        <p:txBody>
          <a:bodyPr/>
          <a:lstStyle/>
          <a:p>
            <a:r>
              <a:rPr lang="de-DE"/>
              <a:t>___</a:t>
            </a:r>
          </a:p>
        </p:txBody>
      </p:sp>
      <p:sp>
        <p:nvSpPr>
          <p:cNvPr id="6" name="Foliennummernplatzhalter 5"/>
          <p:cNvSpPr>
            <a:spLocks noGrp="1"/>
          </p:cNvSpPr>
          <p:nvPr>
            <p:ph type="sldNum" sz="quarter" idx="12"/>
          </p:nvPr>
        </p:nvSpPr>
        <p:spPr/>
        <p:txBody>
          <a:bodyPr/>
          <a:lstStyle/>
          <a:p>
            <a:fld id="{FD5FB68A-13DA-DB4F-867D-DB048D314C26}" type="slidenum">
              <a:rPr lang="de-DE" smtClean="0"/>
              <a:pPr/>
              <a:t>7</a:t>
            </a:fld>
            <a:endParaRPr lang="de-DE"/>
          </a:p>
        </p:txBody>
      </p:sp>
    </p:spTree>
    <p:extLst>
      <p:ext uri="{BB962C8B-B14F-4D97-AF65-F5344CB8AC3E}">
        <p14:creationId xmlns:p14="http://schemas.microsoft.com/office/powerpoint/2010/main" val="866582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endParaRPr lang="de-DE"/>
          </a:p>
        </p:txBody>
      </p:sp>
      <p:sp>
        <p:nvSpPr>
          <p:cNvPr id="4" name="Datumsplatzhalter 3"/>
          <p:cNvSpPr>
            <a:spLocks noGrp="1"/>
          </p:cNvSpPr>
          <p:nvPr>
            <p:ph type="dt" idx="10"/>
          </p:nvPr>
        </p:nvSpPr>
        <p:spPr/>
        <p:txBody>
          <a:bodyPr/>
          <a:lstStyle/>
          <a:p>
            <a:fld id="{CEF4715C-4C9D-C34B-8BC0-18CDA7BF2D80}" type="datetime1">
              <a:rPr lang="de-DE" smtClean="0"/>
              <a:pPr/>
              <a:t>30.11.2022</a:t>
            </a:fld>
            <a:endParaRPr lang="de-DE"/>
          </a:p>
        </p:txBody>
      </p:sp>
      <p:sp>
        <p:nvSpPr>
          <p:cNvPr id="5" name="Fußzeilenplatzhalter 4"/>
          <p:cNvSpPr>
            <a:spLocks noGrp="1"/>
          </p:cNvSpPr>
          <p:nvPr>
            <p:ph type="ftr" sz="quarter" idx="11"/>
          </p:nvPr>
        </p:nvSpPr>
        <p:spPr/>
        <p:txBody>
          <a:bodyPr/>
          <a:lstStyle/>
          <a:p>
            <a:r>
              <a:rPr lang="de-DE"/>
              <a:t>___</a:t>
            </a:r>
          </a:p>
        </p:txBody>
      </p:sp>
      <p:sp>
        <p:nvSpPr>
          <p:cNvPr id="6" name="Foliennummernplatzhalter 5"/>
          <p:cNvSpPr>
            <a:spLocks noGrp="1"/>
          </p:cNvSpPr>
          <p:nvPr>
            <p:ph type="sldNum" sz="quarter" idx="12"/>
          </p:nvPr>
        </p:nvSpPr>
        <p:spPr/>
        <p:txBody>
          <a:bodyPr/>
          <a:lstStyle/>
          <a:p>
            <a:fld id="{FD5FB68A-13DA-DB4F-867D-DB048D314C26}" type="slidenum">
              <a:rPr lang="de-DE" smtClean="0"/>
              <a:pPr/>
              <a:t>8</a:t>
            </a:fld>
            <a:endParaRPr lang="de-DE"/>
          </a:p>
        </p:txBody>
      </p:sp>
    </p:spTree>
    <p:extLst>
      <p:ext uri="{BB962C8B-B14F-4D97-AF65-F5344CB8AC3E}">
        <p14:creationId xmlns:p14="http://schemas.microsoft.com/office/powerpoint/2010/main" val="27391850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endParaRPr lang="de-DE"/>
          </a:p>
        </p:txBody>
      </p:sp>
      <p:sp>
        <p:nvSpPr>
          <p:cNvPr id="4" name="Datumsplatzhalter 3"/>
          <p:cNvSpPr>
            <a:spLocks noGrp="1"/>
          </p:cNvSpPr>
          <p:nvPr>
            <p:ph type="dt" idx="10"/>
          </p:nvPr>
        </p:nvSpPr>
        <p:spPr/>
        <p:txBody>
          <a:bodyPr/>
          <a:lstStyle/>
          <a:p>
            <a:fld id="{CEF4715C-4C9D-C34B-8BC0-18CDA7BF2D80}" type="datetime1">
              <a:rPr lang="de-DE" smtClean="0"/>
              <a:pPr/>
              <a:t>30.11.2022</a:t>
            </a:fld>
            <a:endParaRPr lang="de-DE"/>
          </a:p>
        </p:txBody>
      </p:sp>
      <p:sp>
        <p:nvSpPr>
          <p:cNvPr id="5" name="Fußzeilenplatzhalter 4"/>
          <p:cNvSpPr>
            <a:spLocks noGrp="1"/>
          </p:cNvSpPr>
          <p:nvPr>
            <p:ph type="ftr" sz="quarter" idx="11"/>
          </p:nvPr>
        </p:nvSpPr>
        <p:spPr/>
        <p:txBody>
          <a:bodyPr/>
          <a:lstStyle/>
          <a:p>
            <a:r>
              <a:rPr lang="de-DE"/>
              <a:t>___</a:t>
            </a:r>
          </a:p>
        </p:txBody>
      </p:sp>
      <p:sp>
        <p:nvSpPr>
          <p:cNvPr id="6" name="Foliennummernplatzhalter 5"/>
          <p:cNvSpPr>
            <a:spLocks noGrp="1"/>
          </p:cNvSpPr>
          <p:nvPr>
            <p:ph type="sldNum" sz="quarter" idx="12"/>
          </p:nvPr>
        </p:nvSpPr>
        <p:spPr/>
        <p:txBody>
          <a:bodyPr/>
          <a:lstStyle/>
          <a:p>
            <a:fld id="{FD5FB68A-13DA-DB4F-867D-DB048D314C26}" type="slidenum">
              <a:rPr lang="de-DE" smtClean="0"/>
              <a:pPr/>
              <a:t>9</a:t>
            </a:fld>
            <a:endParaRPr lang="de-DE"/>
          </a:p>
        </p:txBody>
      </p:sp>
    </p:spTree>
    <p:extLst>
      <p:ext uri="{BB962C8B-B14F-4D97-AF65-F5344CB8AC3E}">
        <p14:creationId xmlns:p14="http://schemas.microsoft.com/office/powerpoint/2010/main" val="42321793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endParaRPr lang="de-DE"/>
          </a:p>
        </p:txBody>
      </p:sp>
      <p:sp>
        <p:nvSpPr>
          <p:cNvPr id="4" name="Datumsplatzhalter 3"/>
          <p:cNvSpPr>
            <a:spLocks noGrp="1"/>
          </p:cNvSpPr>
          <p:nvPr>
            <p:ph type="dt" idx="10"/>
          </p:nvPr>
        </p:nvSpPr>
        <p:spPr/>
        <p:txBody>
          <a:bodyPr/>
          <a:lstStyle/>
          <a:p>
            <a:fld id="{CEF4715C-4C9D-C34B-8BC0-18CDA7BF2D80}" type="datetime1">
              <a:rPr lang="de-DE" smtClean="0"/>
              <a:pPr/>
              <a:t>30.11.2022</a:t>
            </a:fld>
            <a:endParaRPr lang="de-DE"/>
          </a:p>
        </p:txBody>
      </p:sp>
      <p:sp>
        <p:nvSpPr>
          <p:cNvPr id="5" name="Fußzeilenplatzhalter 4"/>
          <p:cNvSpPr>
            <a:spLocks noGrp="1"/>
          </p:cNvSpPr>
          <p:nvPr>
            <p:ph type="ftr" sz="quarter" idx="11"/>
          </p:nvPr>
        </p:nvSpPr>
        <p:spPr/>
        <p:txBody>
          <a:bodyPr/>
          <a:lstStyle/>
          <a:p>
            <a:r>
              <a:rPr lang="de-DE"/>
              <a:t>___</a:t>
            </a:r>
          </a:p>
        </p:txBody>
      </p:sp>
      <p:sp>
        <p:nvSpPr>
          <p:cNvPr id="6" name="Foliennummernplatzhalter 5"/>
          <p:cNvSpPr>
            <a:spLocks noGrp="1"/>
          </p:cNvSpPr>
          <p:nvPr>
            <p:ph type="sldNum" sz="quarter" idx="12"/>
          </p:nvPr>
        </p:nvSpPr>
        <p:spPr/>
        <p:txBody>
          <a:bodyPr/>
          <a:lstStyle/>
          <a:p>
            <a:fld id="{FD5FB68A-13DA-DB4F-867D-DB048D314C26}" type="slidenum">
              <a:rPr lang="de-DE" smtClean="0"/>
              <a:pPr/>
              <a:t>10</a:t>
            </a:fld>
            <a:endParaRPr lang="de-DE"/>
          </a:p>
        </p:txBody>
      </p:sp>
    </p:spTree>
    <p:extLst>
      <p:ext uri="{BB962C8B-B14F-4D97-AF65-F5344CB8AC3E}">
        <p14:creationId xmlns:p14="http://schemas.microsoft.com/office/powerpoint/2010/main" val="371268224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svg"/><Relationship Id="rId7" Type="http://schemas.openxmlformats.org/officeDocument/2006/relationships/image" Target="../media/image12.sv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11.png"/><Relationship Id="rId5" Type="http://schemas.openxmlformats.org/officeDocument/2006/relationships/image" Target="../media/image10.svg"/><Relationship Id="rId4" Type="http://schemas.openxmlformats.org/officeDocument/2006/relationships/image" Target="../media/image9.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2.xml"/><Relationship Id="rId6" Type="http://schemas.openxmlformats.org/officeDocument/2006/relationships/image" Target="../media/image13.png"/><Relationship Id="rId5" Type="http://schemas.openxmlformats.org/officeDocument/2006/relationships/image" Target="../media/image2.svg"/><Relationship Id="rId4"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2.xml"/><Relationship Id="rId6" Type="http://schemas.openxmlformats.org/officeDocument/2006/relationships/image" Target="../media/image13.png"/><Relationship Id="rId5" Type="http://schemas.openxmlformats.org/officeDocument/2006/relationships/image" Target="../media/image2.svg"/><Relationship Id="rId4"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2.xml"/><Relationship Id="rId5" Type="http://schemas.openxmlformats.org/officeDocument/2006/relationships/image" Target="../media/image2.svg"/><Relationship Id="rId4"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2.xml"/><Relationship Id="rId5" Type="http://schemas.openxmlformats.org/officeDocument/2006/relationships/image" Target="../media/image2.svg"/><Relationship Id="rId4"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image" Target="../media/image5.png"/><Relationship Id="rId7" Type="http://schemas.openxmlformats.org/officeDocument/2006/relationships/image" Target="../media/image3.png"/><Relationship Id="rId2" Type="http://schemas.openxmlformats.org/officeDocument/2006/relationships/image" Target="../media/image14.emf"/><Relationship Id="rId1" Type="http://schemas.openxmlformats.org/officeDocument/2006/relationships/slideMaster" Target="../slideMasters/slideMaster3.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6.sv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svg"/><Relationship Id="rId7" Type="http://schemas.openxmlformats.org/officeDocument/2006/relationships/image" Target="../media/image12.svg"/><Relationship Id="rId2" Type="http://schemas.openxmlformats.org/officeDocument/2006/relationships/image" Target="../media/image7.png"/><Relationship Id="rId1" Type="http://schemas.openxmlformats.org/officeDocument/2006/relationships/slideMaster" Target="../slideMasters/slideMaster3.xml"/><Relationship Id="rId6" Type="http://schemas.openxmlformats.org/officeDocument/2006/relationships/image" Target="../media/image11.png"/><Relationship Id="rId5" Type="http://schemas.openxmlformats.org/officeDocument/2006/relationships/image" Target="../media/image10.svg"/><Relationship Id="rId4" Type="http://schemas.openxmlformats.org/officeDocument/2006/relationships/image" Target="../media/image9.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EIT_Präsentation // Cover_V1">
    <p:bg>
      <p:bgPr>
        <a:solidFill>
          <a:schemeClr val="bg1"/>
        </a:solidFill>
        <a:effectLst/>
      </p:bgPr>
    </p:bg>
    <p:spTree>
      <p:nvGrpSpPr>
        <p:cNvPr id="1" name=""/>
        <p:cNvGrpSpPr/>
        <p:nvPr/>
      </p:nvGrpSpPr>
      <p:grpSpPr>
        <a:xfrm>
          <a:off x="0" y="0"/>
          <a:ext cx="0" cy="0"/>
          <a:chOff x="0" y="0"/>
          <a:chExt cx="0" cy="0"/>
        </a:xfrm>
      </p:grpSpPr>
      <p:sp>
        <p:nvSpPr>
          <p:cNvPr id="6" name="Bildplatzhalter 8">
            <a:extLst>
              <a:ext uri="{FF2B5EF4-FFF2-40B4-BE49-F238E27FC236}">
                <a16:creationId xmlns:a16="http://schemas.microsoft.com/office/drawing/2014/main" id="{36ED98AA-1C46-0443-A5FC-11C077AE8100}"/>
              </a:ext>
            </a:extLst>
          </p:cNvPr>
          <p:cNvSpPr>
            <a:spLocks noGrp="1"/>
          </p:cNvSpPr>
          <p:nvPr>
            <p:ph type="pic" sz="quarter" idx="12"/>
          </p:nvPr>
        </p:nvSpPr>
        <p:spPr>
          <a:xfrm>
            <a:off x="0" y="2744788"/>
            <a:ext cx="9144000" cy="3672527"/>
          </a:xfrm>
          <a:prstGeom prst="rect">
            <a:avLst/>
          </a:prstGeom>
          <a:solidFill>
            <a:schemeClr val="bg1">
              <a:lumMod val="95000"/>
            </a:schemeClr>
          </a:solidFill>
        </p:spPr>
        <p:txBody>
          <a:bodyPr/>
          <a:lstStyle>
            <a:lvl1pPr marL="0" indent="0">
              <a:buNone/>
              <a:defRPr sz="2000" b="0" i="0">
                <a:latin typeface="Calibri" panose="020F0502020204030204" pitchFamily="34" charset="0"/>
                <a:cs typeface="Calibri" panose="020F0502020204030204" pitchFamily="34" charset="0"/>
              </a:defRPr>
            </a:lvl1pPr>
          </a:lstStyle>
          <a:p>
            <a:r>
              <a:rPr lang="de-DE" dirty="0"/>
              <a:t>Bild durch Klicken auf Symbol hinzufügen</a:t>
            </a:r>
          </a:p>
        </p:txBody>
      </p:sp>
      <p:sp>
        <p:nvSpPr>
          <p:cNvPr id="7" name="Textfeld 6">
            <a:extLst>
              <a:ext uri="{FF2B5EF4-FFF2-40B4-BE49-F238E27FC236}">
                <a16:creationId xmlns:a16="http://schemas.microsoft.com/office/drawing/2014/main" id="{EBC4D843-9687-5E47-9E23-8DA6E1D2F540}"/>
              </a:ext>
            </a:extLst>
          </p:cNvPr>
          <p:cNvSpPr txBox="1"/>
          <p:nvPr userDrawn="1"/>
        </p:nvSpPr>
        <p:spPr>
          <a:xfrm>
            <a:off x="9973662" y="3780960"/>
            <a:ext cx="0" cy="0"/>
          </a:xfrm>
          <a:prstGeom prst="rect">
            <a:avLst/>
          </a:prstGeom>
          <a:ln>
            <a:solidFill>
              <a:schemeClr val="accent1"/>
            </a:solidFill>
          </a:ln>
        </p:spPr>
        <p:txBody>
          <a:bodyPr wrap="none" rtlCol="0" anchor="b">
            <a:noAutofit/>
          </a:bodyPr>
          <a:lstStyle/>
          <a:p>
            <a:pPr algn="l"/>
            <a:endParaRPr lang="de-DE" sz="1540" dirty="0" err="1"/>
          </a:p>
        </p:txBody>
      </p:sp>
      <p:sp>
        <p:nvSpPr>
          <p:cNvPr id="8" name="Textfeld 7">
            <a:extLst>
              <a:ext uri="{FF2B5EF4-FFF2-40B4-BE49-F238E27FC236}">
                <a16:creationId xmlns:a16="http://schemas.microsoft.com/office/drawing/2014/main" id="{AB4AE916-8FBE-0A48-921A-1DECF82C926C}"/>
              </a:ext>
            </a:extLst>
          </p:cNvPr>
          <p:cNvSpPr txBox="1"/>
          <p:nvPr userDrawn="1"/>
        </p:nvSpPr>
        <p:spPr>
          <a:xfrm>
            <a:off x="407552" y="4065509"/>
            <a:ext cx="6017476" cy="1950116"/>
          </a:xfrm>
          <a:prstGeom prst="rect">
            <a:avLst/>
          </a:prstGeom>
          <a:ln>
            <a:noFill/>
          </a:ln>
        </p:spPr>
        <p:txBody>
          <a:bodyPr wrap="square" lIns="0" tIns="0" rIns="0" bIns="0" rtlCol="0" anchor="t">
            <a:noAutofit/>
          </a:bodyPr>
          <a:lstStyle/>
          <a:p>
            <a:pPr algn="l">
              <a:lnSpc>
                <a:spcPts val="4763"/>
              </a:lnSpc>
            </a:pPr>
            <a:endParaRPr lang="de-DE" sz="4717" b="0" i="0" baseline="0" dirty="0">
              <a:solidFill>
                <a:srgbClr val="E63214"/>
              </a:solidFill>
              <a:latin typeface="Calibri" panose="020F0502020204030204" pitchFamily="34" charset="0"/>
            </a:endParaRPr>
          </a:p>
        </p:txBody>
      </p:sp>
      <p:sp>
        <p:nvSpPr>
          <p:cNvPr id="9" name="Textplatzhalter 11">
            <a:extLst>
              <a:ext uri="{FF2B5EF4-FFF2-40B4-BE49-F238E27FC236}">
                <a16:creationId xmlns:a16="http://schemas.microsoft.com/office/drawing/2014/main" id="{EF3C5B44-AC6E-2D48-924E-3901DAE94B9A}"/>
              </a:ext>
            </a:extLst>
          </p:cNvPr>
          <p:cNvSpPr>
            <a:spLocks noGrp="1"/>
          </p:cNvSpPr>
          <p:nvPr>
            <p:ph type="body" sz="quarter" idx="13" hasCustomPrompt="1"/>
          </p:nvPr>
        </p:nvSpPr>
        <p:spPr>
          <a:xfrm>
            <a:off x="287338" y="1548000"/>
            <a:ext cx="7200900" cy="1093600"/>
          </a:xfrm>
          <a:prstGeom prst="rect">
            <a:avLst/>
          </a:prstGeom>
        </p:spPr>
        <p:txBody>
          <a:bodyPr vert="horz" lIns="0" tIns="0" rIns="0" bIns="0" anchor="b" anchorCtr="0"/>
          <a:lstStyle>
            <a:lvl1pPr marL="0" indent="0">
              <a:lnSpc>
                <a:spcPts val="4200"/>
              </a:lnSpc>
              <a:spcBef>
                <a:spcPts val="0"/>
              </a:spcBef>
              <a:buFontTx/>
              <a:buNone/>
              <a:defRPr sz="4400" spc="-70" baseline="0">
                <a:solidFill>
                  <a:srgbClr val="288732"/>
                </a:solidFill>
                <a:latin typeface="Calibri" panose="020F0502020204030204" pitchFamily="34" charset="0"/>
                <a:cs typeface="Calibri" panose="020F0502020204030204" pitchFamily="34" charset="0"/>
              </a:defRPr>
            </a:lvl1pPr>
          </a:lstStyle>
          <a:p>
            <a:pPr lvl="0"/>
            <a:r>
              <a:rPr lang="de-DE" dirty="0"/>
              <a:t>Willkommen!</a:t>
            </a:r>
          </a:p>
          <a:p>
            <a:pPr lvl="0"/>
            <a:r>
              <a:rPr lang="de-DE" dirty="0"/>
              <a:t>Hier steht die Headline </a:t>
            </a:r>
          </a:p>
        </p:txBody>
      </p:sp>
      <p:sp>
        <p:nvSpPr>
          <p:cNvPr id="10" name="Bildplatzhalter 3">
            <a:extLst>
              <a:ext uri="{FF2B5EF4-FFF2-40B4-BE49-F238E27FC236}">
                <a16:creationId xmlns:a16="http://schemas.microsoft.com/office/drawing/2014/main" id="{63594EE7-6D4C-F342-9549-A73FD626E6D5}"/>
              </a:ext>
            </a:extLst>
          </p:cNvPr>
          <p:cNvSpPr>
            <a:spLocks noGrp="1"/>
          </p:cNvSpPr>
          <p:nvPr>
            <p:ph type="pic" sz="quarter" idx="14"/>
          </p:nvPr>
        </p:nvSpPr>
        <p:spPr>
          <a:xfrm>
            <a:off x="7668000" y="2065732"/>
            <a:ext cx="1355294" cy="2225680"/>
          </a:xfrm>
          <a:prstGeom prst="rect">
            <a:avLst/>
          </a:prstGeom>
          <a:blipFill>
            <a:blip r:embed="rId2">
              <a:extLst>
                <a:ext uri="{96DAC541-7B7A-43D3-8B79-37D633B846F1}">
                  <asvg:svgBlip xmlns:asvg="http://schemas.microsoft.com/office/drawing/2016/SVG/main" r:embed="rId3"/>
                </a:ext>
              </a:extLst>
            </a:blip>
            <a:stretch>
              <a:fillRect l="47" r="47"/>
            </a:stretch>
          </a:blipFill>
        </p:spPr>
        <p:txBody>
          <a:bodyPr/>
          <a:lstStyle>
            <a:lvl1pPr>
              <a:defRPr sz="100" baseline="0">
                <a:solidFill>
                  <a:schemeClr val="bg1"/>
                </a:solidFill>
              </a:defRPr>
            </a:lvl1pPr>
          </a:lstStyle>
          <a:p>
            <a:r>
              <a:rPr lang="de-DE" dirty="0"/>
              <a:t>Bild durch Klicken auf Symbol hinzufügen</a:t>
            </a:r>
          </a:p>
        </p:txBody>
      </p:sp>
      <p:sp>
        <p:nvSpPr>
          <p:cNvPr id="4" name="Textplatzhalter 3">
            <a:extLst>
              <a:ext uri="{FF2B5EF4-FFF2-40B4-BE49-F238E27FC236}">
                <a16:creationId xmlns:a16="http://schemas.microsoft.com/office/drawing/2014/main" id="{F600A371-89E2-ED47-9691-9E9170B97BE8}"/>
              </a:ext>
            </a:extLst>
          </p:cNvPr>
          <p:cNvSpPr>
            <a:spLocks noGrp="1"/>
          </p:cNvSpPr>
          <p:nvPr>
            <p:ph type="body" sz="quarter" idx="15" hasCustomPrompt="1"/>
          </p:nvPr>
        </p:nvSpPr>
        <p:spPr>
          <a:xfrm>
            <a:off x="288000" y="6560423"/>
            <a:ext cx="2453953" cy="102315"/>
          </a:xfrm>
          <a:prstGeom prst="rect">
            <a:avLst/>
          </a:prstGeom>
        </p:spPr>
        <p:txBody>
          <a:bodyPr lIns="0" tIns="0" rIns="0" bIns="0"/>
          <a:lstStyle>
            <a:lvl1pPr marL="0" indent="0">
              <a:buNone/>
              <a:defRPr sz="907" b="0" baseline="0">
                <a:solidFill>
                  <a:srgbClr val="288732"/>
                </a:solidFill>
                <a:latin typeface="Calibri" panose="020F0502020204030204" pitchFamily="34" charset="0"/>
                <a:cs typeface="Calibri" panose="020F0502020204030204" pitchFamily="34" charset="0"/>
              </a:defRPr>
            </a:lvl1pPr>
          </a:lstStyle>
          <a:p>
            <a:pPr lvl="0"/>
            <a:r>
              <a:rPr lang="de-DE" dirty="0"/>
              <a:t>Vorname Nachname</a:t>
            </a:r>
          </a:p>
        </p:txBody>
      </p:sp>
      <p:sp>
        <p:nvSpPr>
          <p:cNvPr id="3" name="Textfeld 2">
            <a:extLst>
              <a:ext uri="{FF2B5EF4-FFF2-40B4-BE49-F238E27FC236}">
                <a16:creationId xmlns:a16="http://schemas.microsoft.com/office/drawing/2014/main" id="{80847D42-EB4E-024C-8C93-33987B14E9A7}"/>
              </a:ext>
            </a:extLst>
          </p:cNvPr>
          <p:cNvSpPr txBox="1"/>
          <p:nvPr userDrawn="1"/>
        </p:nvSpPr>
        <p:spPr>
          <a:xfrm>
            <a:off x="1314450" y="6616700"/>
            <a:ext cx="0" cy="0"/>
          </a:xfrm>
          <a:prstGeom prst="rect">
            <a:avLst/>
          </a:prstGeom>
          <a:ln>
            <a:solidFill>
              <a:schemeClr val="accent1"/>
            </a:solidFill>
          </a:ln>
        </p:spPr>
        <p:txBody>
          <a:bodyPr wrap="none" rtlCol="0" anchor="b">
            <a:noAutofit/>
          </a:bodyPr>
          <a:lstStyle/>
          <a:p>
            <a:pPr algn="l"/>
            <a:endParaRPr lang="de-DE" dirty="0" err="1"/>
          </a:p>
        </p:txBody>
      </p:sp>
    </p:spTree>
    <p:extLst>
      <p:ext uri="{BB962C8B-B14F-4D97-AF65-F5344CB8AC3E}">
        <p14:creationId xmlns:p14="http://schemas.microsoft.com/office/powerpoint/2010/main" val="4181142506"/>
      </p:ext>
    </p:extLst>
  </p:cSld>
  <p:clrMapOvr>
    <a:masterClrMapping/>
  </p:clrMapOvr>
  <p:extLst mod="1">
    <p:ext uri="{DCECCB84-F9BA-43D5-87BE-67443E8EF086}">
      <p15:sldGuideLst xmlns:p15="http://schemas.microsoft.com/office/powerpoint/2012/main">
        <p15:guide id="1" orient="horz" pos="1729">
          <p15:clr>
            <a:srgbClr val="FBAE40"/>
          </p15:clr>
        </p15:guide>
        <p15:guide id="3" orient="horz" pos="157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IT_Präsentation // Cover_V2">
    <p:bg>
      <p:bgPr>
        <a:solidFill>
          <a:schemeClr val="bg1"/>
        </a:solidFill>
        <a:effectLst/>
      </p:bgPr>
    </p:bg>
    <p:spTree>
      <p:nvGrpSpPr>
        <p:cNvPr id="1" name=""/>
        <p:cNvGrpSpPr/>
        <p:nvPr/>
      </p:nvGrpSpPr>
      <p:grpSpPr>
        <a:xfrm>
          <a:off x="0" y="0"/>
          <a:ext cx="0" cy="0"/>
          <a:chOff x="0" y="0"/>
          <a:chExt cx="0" cy="0"/>
        </a:xfrm>
      </p:grpSpPr>
      <p:sp>
        <p:nvSpPr>
          <p:cNvPr id="6" name="Bildplatzhalter 8">
            <a:extLst>
              <a:ext uri="{FF2B5EF4-FFF2-40B4-BE49-F238E27FC236}">
                <a16:creationId xmlns:a16="http://schemas.microsoft.com/office/drawing/2014/main" id="{36ED98AA-1C46-0443-A5FC-11C077AE8100}"/>
              </a:ext>
            </a:extLst>
          </p:cNvPr>
          <p:cNvSpPr>
            <a:spLocks noGrp="1"/>
          </p:cNvSpPr>
          <p:nvPr>
            <p:ph type="pic" sz="quarter" idx="12"/>
          </p:nvPr>
        </p:nvSpPr>
        <p:spPr>
          <a:xfrm>
            <a:off x="0" y="2744788"/>
            <a:ext cx="9144000" cy="4113212"/>
          </a:xfrm>
          <a:prstGeom prst="rect">
            <a:avLst/>
          </a:prstGeom>
          <a:solidFill>
            <a:schemeClr val="bg1">
              <a:lumMod val="95000"/>
            </a:schemeClr>
          </a:solidFill>
        </p:spPr>
        <p:txBody>
          <a:bodyPr/>
          <a:lstStyle>
            <a:lvl1pPr marL="0" indent="0">
              <a:buNone/>
              <a:defRPr sz="2000" b="0" i="0">
                <a:latin typeface="Calibri" panose="020F0502020204030204" pitchFamily="34" charset="0"/>
                <a:cs typeface="Calibri" panose="020F0502020204030204" pitchFamily="34" charset="0"/>
              </a:defRPr>
            </a:lvl1pPr>
          </a:lstStyle>
          <a:p>
            <a:r>
              <a:rPr lang="de-DE" dirty="0"/>
              <a:t>Bild durch Klicken auf Symbol hinzufügen</a:t>
            </a:r>
          </a:p>
        </p:txBody>
      </p:sp>
      <p:sp>
        <p:nvSpPr>
          <p:cNvPr id="7" name="Textfeld 6">
            <a:extLst>
              <a:ext uri="{FF2B5EF4-FFF2-40B4-BE49-F238E27FC236}">
                <a16:creationId xmlns:a16="http://schemas.microsoft.com/office/drawing/2014/main" id="{EBC4D843-9687-5E47-9E23-8DA6E1D2F540}"/>
              </a:ext>
            </a:extLst>
          </p:cNvPr>
          <p:cNvSpPr txBox="1"/>
          <p:nvPr userDrawn="1"/>
        </p:nvSpPr>
        <p:spPr>
          <a:xfrm>
            <a:off x="9973662" y="3780960"/>
            <a:ext cx="0" cy="0"/>
          </a:xfrm>
          <a:prstGeom prst="rect">
            <a:avLst/>
          </a:prstGeom>
          <a:ln>
            <a:solidFill>
              <a:schemeClr val="accent1"/>
            </a:solidFill>
          </a:ln>
        </p:spPr>
        <p:txBody>
          <a:bodyPr wrap="none" rtlCol="0" anchor="b">
            <a:noAutofit/>
          </a:bodyPr>
          <a:lstStyle/>
          <a:p>
            <a:pPr algn="l"/>
            <a:endParaRPr lang="de-DE" sz="1540" dirty="0" err="1"/>
          </a:p>
        </p:txBody>
      </p:sp>
      <p:sp>
        <p:nvSpPr>
          <p:cNvPr id="8" name="Textfeld 7">
            <a:extLst>
              <a:ext uri="{FF2B5EF4-FFF2-40B4-BE49-F238E27FC236}">
                <a16:creationId xmlns:a16="http://schemas.microsoft.com/office/drawing/2014/main" id="{AB4AE916-8FBE-0A48-921A-1DECF82C926C}"/>
              </a:ext>
            </a:extLst>
          </p:cNvPr>
          <p:cNvSpPr txBox="1"/>
          <p:nvPr userDrawn="1"/>
        </p:nvSpPr>
        <p:spPr>
          <a:xfrm>
            <a:off x="407552" y="4065509"/>
            <a:ext cx="6017476" cy="1950116"/>
          </a:xfrm>
          <a:prstGeom prst="rect">
            <a:avLst/>
          </a:prstGeom>
          <a:ln>
            <a:noFill/>
          </a:ln>
        </p:spPr>
        <p:txBody>
          <a:bodyPr wrap="square" lIns="0" tIns="0" rIns="0" bIns="0" rtlCol="0" anchor="t">
            <a:noAutofit/>
          </a:bodyPr>
          <a:lstStyle/>
          <a:p>
            <a:pPr algn="l">
              <a:lnSpc>
                <a:spcPts val="4763"/>
              </a:lnSpc>
            </a:pPr>
            <a:endParaRPr lang="de-DE" sz="4717" b="0" i="0" baseline="0" dirty="0">
              <a:solidFill>
                <a:srgbClr val="E63214"/>
              </a:solidFill>
              <a:latin typeface="Calibri" panose="020F0502020204030204" pitchFamily="34" charset="0"/>
            </a:endParaRPr>
          </a:p>
        </p:txBody>
      </p:sp>
      <p:sp>
        <p:nvSpPr>
          <p:cNvPr id="9" name="Textplatzhalter 11">
            <a:extLst>
              <a:ext uri="{FF2B5EF4-FFF2-40B4-BE49-F238E27FC236}">
                <a16:creationId xmlns:a16="http://schemas.microsoft.com/office/drawing/2014/main" id="{EF3C5B44-AC6E-2D48-924E-3901DAE94B9A}"/>
              </a:ext>
            </a:extLst>
          </p:cNvPr>
          <p:cNvSpPr>
            <a:spLocks noGrp="1"/>
          </p:cNvSpPr>
          <p:nvPr>
            <p:ph type="body" sz="quarter" idx="13" hasCustomPrompt="1"/>
          </p:nvPr>
        </p:nvSpPr>
        <p:spPr>
          <a:xfrm>
            <a:off x="287338" y="1548000"/>
            <a:ext cx="7200900" cy="1093600"/>
          </a:xfrm>
          <a:prstGeom prst="rect">
            <a:avLst/>
          </a:prstGeom>
        </p:spPr>
        <p:txBody>
          <a:bodyPr vert="horz" lIns="0" tIns="0" rIns="0" bIns="0" anchor="b" anchorCtr="0"/>
          <a:lstStyle>
            <a:lvl1pPr marL="0" indent="0">
              <a:lnSpc>
                <a:spcPts val="4200"/>
              </a:lnSpc>
              <a:spcBef>
                <a:spcPts val="0"/>
              </a:spcBef>
              <a:buFontTx/>
              <a:buNone/>
              <a:defRPr sz="4400" spc="-70" baseline="0">
                <a:solidFill>
                  <a:srgbClr val="288732"/>
                </a:solidFill>
                <a:latin typeface="Calibri" panose="020F0502020204030204" pitchFamily="34" charset="0"/>
                <a:cs typeface="Calibri" panose="020F0502020204030204" pitchFamily="34" charset="0"/>
              </a:defRPr>
            </a:lvl1pPr>
          </a:lstStyle>
          <a:p>
            <a:pPr lvl="0"/>
            <a:r>
              <a:rPr lang="de-DE" dirty="0"/>
              <a:t>Willkommen!</a:t>
            </a:r>
          </a:p>
          <a:p>
            <a:pPr lvl="0"/>
            <a:r>
              <a:rPr lang="de-DE" dirty="0"/>
              <a:t>Hier steht die Headline </a:t>
            </a:r>
          </a:p>
        </p:txBody>
      </p:sp>
      <p:sp>
        <p:nvSpPr>
          <p:cNvPr id="10" name="Bildplatzhalter 3">
            <a:extLst>
              <a:ext uri="{FF2B5EF4-FFF2-40B4-BE49-F238E27FC236}">
                <a16:creationId xmlns:a16="http://schemas.microsoft.com/office/drawing/2014/main" id="{63594EE7-6D4C-F342-9549-A73FD626E6D5}"/>
              </a:ext>
            </a:extLst>
          </p:cNvPr>
          <p:cNvSpPr>
            <a:spLocks noGrp="1"/>
          </p:cNvSpPr>
          <p:nvPr>
            <p:ph type="pic" sz="quarter" idx="14"/>
          </p:nvPr>
        </p:nvSpPr>
        <p:spPr>
          <a:xfrm>
            <a:off x="7668000" y="2065732"/>
            <a:ext cx="1355294" cy="2225680"/>
          </a:xfrm>
          <a:prstGeom prst="rect">
            <a:avLst/>
          </a:prstGeom>
          <a:blipFill>
            <a:blip r:embed="rId2">
              <a:extLst>
                <a:ext uri="{96DAC541-7B7A-43D3-8B79-37D633B846F1}">
                  <asvg:svgBlip xmlns:asvg="http://schemas.microsoft.com/office/drawing/2016/SVG/main" r:embed="rId3"/>
                </a:ext>
              </a:extLst>
            </a:blip>
            <a:stretch>
              <a:fillRect l="47" r="47"/>
            </a:stretch>
          </a:blipFill>
        </p:spPr>
        <p:txBody>
          <a:bodyPr/>
          <a:lstStyle>
            <a:lvl1pPr>
              <a:defRPr sz="100" baseline="0">
                <a:solidFill>
                  <a:schemeClr val="bg1"/>
                </a:solidFill>
              </a:defRPr>
            </a:lvl1pPr>
          </a:lstStyle>
          <a:p>
            <a:r>
              <a:rPr lang="de-DE" dirty="0"/>
              <a:t>Bild durch Klicken auf Symbol hinzufügen</a:t>
            </a:r>
          </a:p>
        </p:txBody>
      </p:sp>
      <p:sp>
        <p:nvSpPr>
          <p:cNvPr id="3" name="Textfeld 2">
            <a:extLst>
              <a:ext uri="{FF2B5EF4-FFF2-40B4-BE49-F238E27FC236}">
                <a16:creationId xmlns:a16="http://schemas.microsoft.com/office/drawing/2014/main" id="{80847D42-EB4E-024C-8C93-33987B14E9A7}"/>
              </a:ext>
            </a:extLst>
          </p:cNvPr>
          <p:cNvSpPr txBox="1"/>
          <p:nvPr userDrawn="1"/>
        </p:nvSpPr>
        <p:spPr>
          <a:xfrm>
            <a:off x="1314450" y="6616700"/>
            <a:ext cx="0" cy="0"/>
          </a:xfrm>
          <a:prstGeom prst="rect">
            <a:avLst/>
          </a:prstGeom>
          <a:ln>
            <a:solidFill>
              <a:schemeClr val="accent1"/>
            </a:solidFill>
          </a:ln>
        </p:spPr>
        <p:txBody>
          <a:bodyPr wrap="none" rtlCol="0" anchor="b">
            <a:noAutofit/>
          </a:bodyPr>
          <a:lstStyle/>
          <a:p>
            <a:pPr algn="l"/>
            <a:endParaRPr lang="de-DE" dirty="0" err="1"/>
          </a:p>
        </p:txBody>
      </p:sp>
    </p:spTree>
    <p:extLst>
      <p:ext uri="{BB962C8B-B14F-4D97-AF65-F5344CB8AC3E}">
        <p14:creationId xmlns:p14="http://schemas.microsoft.com/office/powerpoint/2010/main" val="673772869"/>
      </p:ext>
    </p:extLst>
  </p:cSld>
  <p:clrMapOvr>
    <a:masterClrMapping/>
  </p:clrMapOvr>
  <p:extLst mod="1">
    <p:ext uri="{DCECCB84-F9BA-43D5-87BE-67443E8EF086}">
      <p15:sldGuideLst xmlns:p15="http://schemas.microsoft.com/office/powerpoint/2012/main">
        <p15:guide id="1" orient="horz" pos="1729">
          <p15:clr>
            <a:srgbClr val="FBAE40"/>
          </p15:clr>
        </p15:guide>
        <p15:guide id="3" orient="horz" pos="157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EIT_Präsentation // Cover_V3">
    <p:bg>
      <p:bgPr>
        <a:solidFill>
          <a:srgbClr val="288732"/>
        </a:solidFill>
        <a:effectLst/>
      </p:bgPr>
    </p:bg>
    <p:spTree>
      <p:nvGrpSpPr>
        <p:cNvPr id="1" name=""/>
        <p:cNvGrpSpPr/>
        <p:nvPr/>
      </p:nvGrpSpPr>
      <p:grpSpPr>
        <a:xfrm>
          <a:off x="0" y="0"/>
          <a:ext cx="0" cy="0"/>
          <a:chOff x="0" y="0"/>
          <a:chExt cx="0" cy="0"/>
        </a:xfrm>
      </p:grpSpPr>
      <p:sp>
        <p:nvSpPr>
          <p:cNvPr id="40" name="Textfeld 39">
            <a:extLst>
              <a:ext uri="{FF2B5EF4-FFF2-40B4-BE49-F238E27FC236}">
                <a16:creationId xmlns:a16="http://schemas.microsoft.com/office/drawing/2014/main" id="{B2417DED-3B99-4349-8BA5-D2109765036F}"/>
              </a:ext>
            </a:extLst>
          </p:cNvPr>
          <p:cNvSpPr txBox="1"/>
          <p:nvPr userDrawn="1"/>
        </p:nvSpPr>
        <p:spPr>
          <a:xfrm>
            <a:off x="9973662" y="3780960"/>
            <a:ext cx="0" cy="0"/>
          </a:xfrm>
          <a:prstGeom prst="rect">
            <a:avLst/>
          </a:prstGeom>
          <a:ln>
            <a:solidFill>
              <a:schemeClr val="accent1"/>
            </a:solidFill>
          </a:ln>
        </p:spPr>
        <p:txBody>
          <a:bodyPr wrap="none" rtlCol="0" anchor="b">
            <a:noAutofit/>
          </a:bodyPr>
          <a:lstStyle/>
          <a:p>
            <a:pPr algn="l"/>
            <a:endParaRPr lang="de-DE" sz="1540" dirty="0" err="1"/>
          </a:p>
        </p:txBody>
      </p:sp>
      <p:sp>
        <p:nvSpPr>
          <p:cNvPr id="14" name="Textplatzhalter 11">
            <a:extLst>
              <a:ext uri="{FF2B5EF4-FFF2-40B4-BE49-F238E27FC236}">
                <a16:creationId xmlns:a16="http://schemas.microsoft.com/office/drawing/2014/main" id="{AD848F20-E885-8540-A608-6B6DA063C484}"/>
              </a:ext>
            </a:extLst>
          </p:cNvPr>
          <p:cNvSpPr>
            <a:spLocks noGrp="1"/>
          </p:cNvSpPr>
          <p:nvPr>
            <p:ph type="body" sz="quarter" idx="11" hasCustomPrompt="1"/>
          </p:nvPr>
        </p:nvSpPr>
        <p:spPr>
          <a:xfrm>
            <a:off x="287338" y="1881000"/>
            <a:ext cx="7200900" cy="1488815"/>
          </a:xfrm>
          <a:prstGeom prst="rect">
            <a:avLst/>
          </a:prstGeom>
        </p:spPr>
        <p:txBody>
          <a:bodyPr lIns="0" tIns="0" rIns="0" bIns="0" anchor="t" anchorCtr="0"/>
          <a:lstStyle>
            <a:lvl1pPr marL="0" indent="0">
              <a:lnSpc>
                <a:spcPts val="4200"/>
              </a:lnSpc>
              <a:spcBef>
                <a:spcPts val="0"/>
              </a:spcBef>
              <a:buFontTx/>
              <a:buNone/>
              <a:defRPr sz="4400" spc="-70" baseline="0">
                <a:solidFill>
                  <a:schemeClr val="bg1"/>
                </a:solidFill>
                <a:latin typeface="Calibri" panose="020F0502020204030204" pitchFamily="34" charset="0"/>
                <a:cs typeface="Calibri" panose="020F0502020204030204" pitchFamily="34" charset="0"/>
              </a:defRPr>
            </a:lvl1pPr>
          </a:lstStyle>
          <a:p>
            <a:pPr lvl="0"/>
            <a:r>
              <a:rPr lang="de-DE" dirty="0"/>
              <a:t>Willkommen!</a:t>
            </a:r>
          </a:p>
          <a:p>
            <a:pPr lvl="0"/>
            <a:r>
              <a:rPr lang="de-DE" dirty="0"/>
              <a:t>Hier steht die Headline </a:t>
            </a:r>
            <a:br>
              <a:rPr lang="de-DE" dirty="0"/>
            </a:br>
            <a:r>
              <a:rPr lang="de-DE" dirty="0"/>
              <a:t>der Präsentation</a:t>
            </a:r>
          </a:p>
        </p:txBody>
      </p:sp>
      <p:sp>
        <p:nvSpPr>
          <p:cNvPr id="2" name="Textfeld 1">
            <a:extLst>
              <a:ext uri="{FF2B5EF4-FFF2-40B4-BE49-F238E27FC236}">
                <a16:creationId xmlns:a16="http://schemas.microsoft.com/office/drawing/2014/main" id="{D9190E2B-E77D-C849-914C-35375BDC90B2}"/>
              </a:ext>
            </a:extLst>
          </p:cNvPr>
          <p:cNvSpPr txBox="1"/>
          <p:nvPr userDrawn="1"/>
        </p:nvSpPr>
        <p:spPr>
          <a:xfrm>
            <a:off x="797601" y="6629836"/>
            <a:ext cx="0" cy="0"/>
          </a:xfrm>
          <a:prstGeom prst="rect">
            <a:avLst/>
          </a:prstGeom>
          <a:ln>
            <a:solidFill>
              <a:schemeClr val="accent1"/>
            </a:solidFill>
          </a:ln>
        </p:spPr>
        <p:txBody>
          <a:bodyPr wrap="none" rtlCol="0" anchor="b">
            <a:noAutofit/>
          </a:bodyPr>
          <a:lstStyle/>
          <a:p>
            <a:pPr algn="l"/>
            <a:endParaRPr lang="de-DE" sz="370" dirty="0" err="1"/>
          </a:p>
        </p:txBody>
      </p:sp>
      <p:sp>
        <p:nvSpPr>
          <p:cNvPr id="4" name="Bildplatzhalter 3">
            <a:extLst>
              <a:ext uri="{FF2B5EF4-FFF2-40B4-BE49-F238E27FC236}">
                <a16:creationId xmlns:a16="http://schemas.microsoft.com/office/drawing/2014/main" id="{0DEA4B71-C0F6-A143-91CD-20DCCAFE1ECE}"/>
              </a:ext>
            </a:extLst>
          </p:cNvPr>
          <p:cNvSpPr>
            <a:spLocks noGrp="1"/>
          </p:cNvSpPr>
          <p:nvPr>
            <p:ph type="pic" sz="quarter" idx="12"/>
          </p:nvPr>
        </p:nvSpPr>
        <p:spPr>
          <a:xfrm>
            <a:off x="7668000" y="1206000"/>
            <a:ext cx="1355294" cy="2225680"/>
          </a:xfrm>
          <a:prstGeom prst="rect">
            <a:avLst/>
          </a:prstGeom>
          <a:blipFill>
            <a:blip r:embed="rId2">
              <a:extLst>
                <a:ext uri="{96DAC541-7B7A-43D3-8B79-37D633B846F1}">
                  <asvg:svgBlip xmlns:asvg="http://schemas.microsoft.com/office/drawing/2016/SVG/main" r:embed="rId3"/>
                </a:ext>
              </a:extLst>
            </a:blip>
            <a:stretch>
              <a:fillRect l="47" r="47"/>
            </a:stretch>
          </a:blipFill>
        </p:spPr>
        <p:txBody>
          <a:bodyPr/>
          <a:lstStyle>
            <a:lvl1pPr>
              <a:defRPr sz="100" baseline="0">
                <a:solidFill>
                  <a:srgbClr val="D72305"/>
                </a:solidFill>
              </a:defRPr>
            </a:lvl1pPr>
          </a:lstStyle>
          <a:p>
            <a:r>
              <a:rPr lang="de-DE"/>
              <a:t>Bild durch Klicken auf Symbol hinzufügen</a:t>
            </a:r>
            <a:endParaRPr lang="de-DE" dirty="0"/>
          </a:p>
        </p:txBody>
      </p:sp>
      <p:pic>
        <p:nvPicPr>
          <p:cNvPr id="9" name="Grafik 8">
            <a:extLst>
              <a:ext uri="{FF2B5EF4-FFF2-40B4-BE49-F238E27FC236}">
                <a16:creationId xmlns:a16="http://schemas.microsoft.com/office/drawing/2014/main" id="{8497CFA3-6340-C34D-B768-F7A95EB4E9C9}"/>
              </a:ext>
            </a:extLst>
          </p:cNvPr>
          <p:cNvPicPr>
            <a:picLocks noChangeAspect="1"/>
          </p:cNvPicPr>
          <p:nvPr userDrawn="1"/>
        </p:nvPicPr>
        <p:blipFill>
          <a:blip r:embed="rId4">
            <a:extLst>
              <a:ext uri="{96DAC541-7B7A-43D3-8B79-37D633B846F1}">
                <asvg:svgBlip xmlns:asvg="http://schemas.microsoft.com/office/drawing/2016/SVG/main" r:embed="rId5"/>
              </a:ext>
            </a:extLst>
          </a:blip>
          <a:srcRect/>
          <a:stretch/>
        </p:blipFill>
        <p:spPr>
          <a:xfrm>
            <a:off x="7668000" y="302305"/>
            <a:ext cx="1357200" cy="914990"/>
          </a:xfrm>
          <a:prstGeom prst="rect">
            <a:avLst/>
          </a:prstGeom>
        </p:spPr>
      </p:pic>
      <p:sp>
        <p:nvSpPr>
          <p:cNvPr id="8" name="Textplatzhalter 3">
            <a:extLst>
              <a:ext uri="{FF2B5EF4-FFF2-40B4-BE49-F238E27FC236}">
                <a16:creationId xmlns:a16="http://schemas.microsoft.com/office/drawing/2014/main" id="{C8BD6479-55DD-AC47-9F75-3DCC5AA8DAAA}"/>
              </a:ext>
            </a:extLst>
          </p:cNvPr>
          <p:cNvSpPr>
            <a:spLocks noGrp="1"/>
          </p:cNvSpPr>
          <p:nvPr>
            <p:ph type="body" sz="quarter" idx="15" hasCustomPrompt="1"/>
          </p:nvPr>
        </p:nvSpPr>
        <p:spPr>
          <a:xfrm>
            <a:off x="288000" y="6560423"/>
            <a:ext cx="2453953" cy="102315"/>
          </a:xfrm>
          <a:prstGeom prst="rect">
            <a:avLst/>
          </a:prstGeom>
        </p:spPr>
        <p:txBody>
          <a:bodyPr lIns="0" tIns="0" rIns="0" bIns="0"/>
          <a:lstStyle>
            <a:lvl1pPr marL="0" indent="0">
              <a:buNone/>
              <a:defRPr sz="907" b="0" baseline="0">
                <a:solidFill>
                  <a:schemeClr val="tx2"/>
                </a:solidFill>
                <a:latin typeface="Calibri" panose="020F0502020204030204" pitchFamily="34" charset="0"/>
                <a:cs typeface="Calibri" panose="020F0502020204030204" pitchFamily="34" charset="0"/>
              </a:defRPr>
            </a:lvl1pPr>
          </a:lstStyle>
          <a:p>
            <a:pPr lvl="0"/>
            <a:r>
              <a:rPr lang="de-DE" dirty="0"/>
              <a:t>Vorname Nachname</a:t>
            </a:r>
          </a:p>
        </p:txBody>
      </p:sp>
      <p:pic>
        <p:nvPicPr>
          <p:cNvPr id="13" name="Grafik 12">
            <a:extLst>
              <a:ext uri="{FF2B5EF4-FFF2-40B4-BE49-F238E27FC236}">
                <a16:creationId xmlns:a16="http://schemas.microsoft.com/office/drawing/2014/main" id="{C9461E16-279D-1744-9CE2-E83CDFEADE95}"/>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287339" y="296863"/>
            <a:ext cx="1745007" cy="972000"/>
          </a:xfrm>
          <a:prstGeom prst="rect">
            <a:avLst/>
          </a:prstGeom>
        </p:spPr>
      </p:pic>
    </p:spTree>
    <p:extLst>
      <p:ext uri="{BB962C8B-B14F-4D97-AF65-F5344CB8AC3E}">
        <p14:creationId xmlns:p14="http://schemas.microsoft.com/office/powerpoint/2010/main" val="3759603177"/>
      </p:ext>
    </p:extLst>
  </p:cSld>
  <p:clrMapOvr>
    <a:masterClrMapping/>
  </p:clrMapOvr>
  <p:extLst mod="1">
    <p:ext uri="{DCECCB84-F9BA-43D5-87BE-67443E8EF086}">
      <p15:sldGuideLst xmlns:p15="http://schemas.microsoft.com/office/powerpoint/2012/main">
        <p15:guide id="2" orient="horz" pos="1185">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EIT_Präsentation // Headline + FT">
    <p:spTree>
      <p:nvGrpSpPr>
        <p:cNvPr id="1" name=""/>
        <p:cNvGrpSpPr/>
        <p:nvPr/>
      </p:nvGrpSpPr>
      <p:grpSpPr>
        <a:xfrm>
          <a:off x="0" y="0"/>
          <a:ext cx="0" cy="0"/>
          <a:chOff x="0" y="0"/>
          <a:chExt cx="0" cy="0"/>
        </a:xfrm>
      </p:grpSpPr>
      <p:sp>
        <p:nvSpPr>
          <p:cNvPr id="40" name="Textfeld 39">
            <a:extLst>
              <a:ext uri="{FF2B5EF4-FFF2-40B4-BE49-F238E27FC236}">
                <a16:creationId xmlns:a16="http://schemas.microsoft.com/office/drawing/2014/main" id="{B2417DED-3B99-4349-8BA5-D2109765036F}"/>
              </a:ext>
            </a:extLst>
          </p:cNvPr>
          <p:cNvSpPr txBox="1"/>
          <p:nvPr userDrawn="1"/>
        </p:nvSpPr>
        <p:spPr>
          <a:xfrm>
            <a:off x="9973662" y="3780960"/>
            <a:ext cx="0" cy="0"/>
          </a:xfrm>
          <a:prstGeom prst="rect">
            <a:avLst/>
          </a:prstGeom>
          <a:ln>
            <a:solidFill>
              <a:schemeClr val="accent1"/>
            </a:solidFill>
          </a:ln>
        </p:spPr>
        <p:txBody>
          <a:bodyPr wrap="none" rtlCol="0" anchor="b">
            <a:noAutofit/>
          </a:bodyPr>
          <a:lstStyle/>
          <a:p>
            <a:pPr algn="l"/>
            <a:endParaRPr lang="de-DE" sz="1540" dirty="0" err="1"/>
          </a:p>
        </p:txBody>
      </p:sp>
      <p:sp>
        <p:nvSpPr>
          <p:cNvPr id="12" name="Bildplatzhalter 4">
            <a:extLst>
              <a:ext uri="{FF2B5EF4-FFF2-40B4-BE49-F238E27FC236}">
                <a16:creationId xmlns:a16="http://schemas.microsoft.com/office/drawing/2014/main" id="{8B33431B-8271-8345-8F10-FB5C8EFFDD54}"/>
              </a:ext>
            </a:extLst>
          </p:cNvPr>
          <p:cNvSpPr>
            <a:spLocks noGrp="1"/>
          </p:cNvSpPr>
          <p:nvPr>
            <p:ph type="pic" sz="quarter" idx="30"/>
          </p:nvPr>
        </p:nvSpPr>
        <p:spPr>
          <a:xfrm>
            <a:off x="8267022" y="5473800"/>
            <a:ext cx="666000" cy="1090800"/>
          </a:xfrm>
          <a:prstGeom prst="rect">
            <a:avLst/>
          </a:prstGeom>
          <a:blipFill>
            <a:blip r:embed="rId2">
              <a:extLst>
                <a:ext uri="{96DAC541-7B7A-43D3-8B79-37D633B846F1}">
                  <asvg:svgBlip xmlns:asvg="http://schemas.microsoft.com/office/drawing/2016/SVG/main" r:embed="rId3"/>
                </a:ext>
              </a:extLst>
            </a:blip>
            <a:stretch>
              <a:fillRect l="47" r="47"/>
            </a:stretch>
          </a:blipFill>
        </p:spPr>
        <p:txBody>
          <a:bodyPr/>
          <a:lstStyle>
            <a:lvl1pPr marL="0" indent="0">
              <a:buNone/>
              <a:defRPr sz="100" b="0" i="0">
                <a:solidFill>
                  <a:schemeClr val="bg1">
                    <a:lumMod val="95000"/>
                  </a:schemeClr>
                </a:solidFill>
                <a:latin typeface="Calibri" panose="020F0502020204030204" pitchFamily="34" charset="0"/>
              </a:defRPr>
            </a:lvl1pPr>
          </a:lstStyle>
          <a:p>
            <a:endParaRPr lang="de-DE" dirty="0"/>
          </a:p>
        </p:txBody>
      </p:sp>
      <p:pic>
        <p:nvPicPr>
          <p:cNvPr id="13" name="Grafik 12">
            <a:extLst>
              <a:ext uri="{FF2B5EF4-FFF2-40B4-BE49-F238E27FC236}">
                <a16:creationId xmlns:a16="http://schemas.microsoft.com/office/drawing/2014/main" id="{39E261E3-4B38-4946-9952-2156BE62F9EE}"/>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267023" y="299812"/>
            <a:ext cx="665998" cy="448987"/>
          </a:xfrm>
          <a:prstGeom prst="rect">
            <a:avLst/>
          </a:prstGeom>
        </p:spPr>
      </p:pic>
      <p:sp>
        <p:nvSpPr>
          <p:cNvPr id="16" name="Textplatzhalter 2">
            <a:extLst>
              <a:ext uri="{FF2B5EF4-FFF2-40B4-BE49-F238E27FC236}">
                <a16:creationId xmlns:a16="http://schemas.microsoft.com/office/drawing/2014/main" id="{9959710A-9EB2-BF49-BB6D-45915352BAAE}"/>
              </a:ext>
            </a:extLst>
          </p:cNvPr>
          <p:cNvSpPr>
            <a:spLocks noGrp="1"/>
          </p:cNvSpPr>
          <p:nvPr>
            <p:ph type="body" sz="quarter" idx="18" hasCustomPrompt="1"/>
          </p:nvPr>
        </p:nvSpPr>
        <p:spPr>
          <a:xfrm>
            <a:off x="287337" y="1206000"/>
            <a:ext cx="7956551" cy="4608513"/>
          </a:xfrm>
          <a:prstGeom prst="rect">
            <a:avLst/>
          </a:prstGeom>
        </p:spPr>
        <p:txBody>
          <a:bodyPr lIns="0" tIns="0" rIns="0" bIns="0" numCol="1" spcCol="720000"/>
          <a:lstStyle>
            <a:lvl1pPr marL="0" indent="0">
              <a:lnSpc>
                <a:spcPts val="2100"/>
              </a:lnSpc>
              <a:spcBef>
                <a:spcPts val="1350"/>
              </a:spcBef>
              <a:spcAft>
                <a:spcPts val="0"/>
              </a:spcAft>
              <a:buSzPct val="90000"/>
              <a:buFontTx/>
              <a:buNone/>
              <a:defRPr sz="1800" b="0" i="0" baseline="0">
                <a:latin typeface="Calibri" panose="020F0502020204030204" pitchFamily="34" charset="0"/>
                <a:cs typeface="Calibri" panose="020F0502020204030204" pitchFamily="34" charset="0"/>
              </a:defRPr>
            </a:lvl1pPr>
            <a:lvl2pPr marL="252000" indent="-252000">
              <a:lnSpc>
                <a:spcPts val="2250"/>
              </a:lnSpc>
              <a:spcBef>
                <a:spcPts val="350"/>
              </a:spcBef>
              <a:spcAft>
                <a:spcPts val="200"/>
              </a:spcAft>
              <a:buFontTx/>
              <a:buBlip>
                <a:blip r:embed="rId6"/>
              </a:buBlip>
              <a:defRPr sz="1800" b="0" i="0" baseline="0">
                <a:latin typeface="Calibri" panose="020F0502020204030204" pitchFamily="34" charset="0"/>
                <a:cs typeface="Calibri" panose="020F0502020204030204" pitchFamily="34" charset="0"/>
              </a:defRPr>
            </a:lvl2pPr>
            <a:lvl3pPr marL="504000" indent="-252000">
              <a:lnSpc>
                <a:spcPts val="2250"/>
              </a:lnSpc>
              <a:spcBef>
                <a:spcPts val="350"/>
              </a:spcBef>
              <a:spcAft>
                <a:spcPts val="0"/>
              </a:spcAft>
              <a:buSzPct val="100000"/>
              <a:buFontTx/>
              <a:buBlip>
                <a:blip r:embed="rId6"/>
              </a:buBlip>
              <a:defRPr sz="1800" b="0" i="0" baseline="0">
                <a:latin typeface="Calibri" panose="020F0502020204030204" pitchFamily="34" charset="0"/>
                <a:cs typeface="Calibri" panose="020F0502020204030204" pitchFamily="34" charset="0"/>
              </a:defRPr>
            </a:lvl3pPr>
            <a:lvl4pPr marL="504000" indent="-234000">
              <a:lnSpc>
                <a:spcPts val="2250"/>
              </a:lnSpc>
              <a:spcBef>
                <a:spcPts val="350"/>
              </a:spcBef>
              <a:spcAft>
                <a:spcPts val="0"/>
              </a:spcAft>
              <a:buSzPct val="90000"/>
              <a:buFont typeface="Arial" pitchFamily="2" charset="2"/>
              <a:buChar char="-"/>
              <a:defRPr sz="1800" b="0" i="0" baseline="0">
                <a:latin typeface="Calibri" panose="020F0502020204030204" pitchFamily="34" charset="0"/>
                <a:cs typeface="Calibri" panose="020F0502020204030204" pitchFamily="34" charset="0"/>
              </a:defRPr>
            </a:lvl4pPr>
            <a:lvl5pPr marL="504000" indent="0">
              <a:lnSpc>
                <a:spcPts val="1800"/>
              </a:lnSpc>
              <a:spcBef>
                <a:spcPts val="350"/>
              </a:spcBef>
              <a:spcAft>
                <a:spcPts val="0"/>
              </a:spcAft>
              <a:buNone/>
              <a:defRPr sz="1452" b="0" i="0">
                <a:latin typeface="Calibri" panose="020F0502020204030204" pitchFamily="34" charset="0"/>
                <a:cs typeface="Calibri" panose="020F0502020204030204" pitchFamily="34" charset="0"/>
              </a:defRPr>
            </a:lvl5pPr>
          </a:lstStyle>
          <a:p>
            <a:pPr lvl="0"/>
            <a:r>
              <a:rPr lang="de-DE" dirty="0"/>
              <a:t>Mastertextformat bearbeiten 18pt</a:t>
            </a:r>
          </a:p>
          <a:p>
            <a:pPr lvl="1"/>
            <a:r>
              <a:rPr lang="de-DE" dirty="0"/>
              <a:t>Zweite Ebene 18pt</a:t>
            </a:r>
          </a:p>
          <a:p>
            <a:pPr lvl="2"/>
            <a:r>
              <a:rPr lang="de-DE" dirty="0"/>
              <a:t>Dritte Ebene 18pt</a:t>
            </a:r>
          </a:p>
          <a:p>
            <a:pPr lvl="3"/>
            <a:r>
              <a:rPr lang="de-DE" dirty="0"/>
              <a:t>Vierte Ebene 18pt</a:t>
            </a:r>
          </a:p>
          <a:p>
            <a:pPr lvl="4"/>
            <a:r>
              <a:rPr lang="de-DE" dirty="0"/>
              <a:t>Fünfte Ebene 14,5pt</a:t>
            </a:r>
          </a:p>
        </p:txBody>
      </p:sp>
      <p:sp>
        <p:nvSpPr>
          <p:cNvPr id="18" name="Textplatzhalter 2">
            <a:extLst>
              <a:ext uri="{FF2B5EF4-FFF2-40B4-BE49-F238E27FC236}">
                <a16:creationId xmlns:a16="http://schemas.microsoft.com/office/drawing/2014/main" id="{DB7DCE38-46F7-A743-A10F-025ADB2E5C04}"/>
              </a:ext>
            </a:extLst>
          </p:cNvPr>
          <p:cNvSpPr>
            <a:spLocks noGrp="1"/>
          </p:cNvSpPr>
          <p:nvPr>
            <p:ph type="body" sz="quarter" idx="24" hasCustomPrompt="1"/>
          </p:nvPr>
        </p:nvSpPr>
        <p:spPr>
          <a:xfrm>
            <a:off x="287338" y="306001"/>
            <a:ext cx="7956550" cy="843957"/>
          </a:xfrm>
          <a:prstGeom prst="rect">
            <a:avLst/>
          </a:prstGeom>
        </p:spPr>
        <p:txBody>
          <a:bodyPr lIns="0" tIns="0" rIns="0" bIns="0"/>
          <a:lstStyle>
            <a:lvl1pPr marL="0" indent="0">
              <a:lnSpc>
                <a:spcPts val="3000"/>
              </a:lnSpc>
              <a:buNone/>
              <a:defRPr sz="3200" spc="-20" baseline="0">
                <a:solidFill>
                  <a:srgbClr val="288732"/>
                </a:solidFill>
                <a:latin typeface="Calibri" panose="020F0502020204030204" pitchFamily="34" charset="0"/>
                <a:cs typeface="Calibri" panose="020F0502020204030204" pitchFamily="34" charset="0"/>
              </a:defRPr>
            </a:lvl1pPr>
            <a:lvl2pPr marL="0" indent="0">
              <a:lnSpc>
                <a:spcPts val="1600"/>
              </a:lnSpc>
              <a:spcBef>
                <a:spcPts val="500"/>
              </a:spcBef>
              <a:buNone/>
              <a:defRPr sz="1800" b="0" i="0" baseline="0">
                <a:solidFill>
                  <a:schemeClr val="tx1"/>
                </a:solidFill>
                <a:latin typeface="Calibri" panose="020F0502020204030204" pitchFamily="34" charset="0"/>
                <a:cs typeface="Calibri" panose="020F0502020204030204" pitchFamily="34" charset="0"/>
              </a:defRPr>
            </a:lvl2pPr>
            <a:lvl3pPr marL="0" indent="0">
              <a:lnSpc>
                <a:spcPts val="1400"/>
              </a:lnSpc>
              <a:spcBef>
                <a:spcPts val="500"/>
              </a:spcBef>
              <a:buNone/>
              <a:defRPr sz="1450" b="0" i="0" baseline="0">
                <a:latin typeface="Calibri" panose="020F0502020204030204" pitchFamily="34" charset="0"/>
                <a:cs typeface="Calibri" panose="020F0502020204030204" pitchFamily="34" charset="0"/>
              </a:defRPr>
            </a:lvl3pPr>
          </a:lstStyle>
          <a:p>
            <a:pPr lvl="0"/>
            <a:r>
              <a:rPr lang="de-DE" dirty="0"/>
              <a:t>Mastertextformat bearbeiten 32pt / ZA 30pt</a:t>
            </a:r>
          </a:p>
          <a:p>
            <a:pPr lvl="1"/>
            <a:r>
              <a:rPr lang="de-DE" dirty="0"/>
              <a:t>Zweite Ebene 18pt</a:t>
            </a:r>
          </a:p>
          <a:p>
            <a:pPr lvl="2"/>
            <a:r>
              <a:rPr lang="de-DE" dirty="0"/>
              <a:t>Dritte Ebene 14,5pt</a:t>
            </a:r>
          </a:p>
        </p:txBody>
      </p:sp>
      <p:sp>
        <p:nvSpPr>
          <p:cNvPr id="7" name="Datumsplatzhalter 6">
            <a:extLst>
              <a:ext uri="{FF2B5EF4-FFF2-40B4-BE49-F238E27FC236}">
                <a16:creationId xmlns:a16="http://schemas.microsoft.com/office/drawing/2014/main" id="{62314040-C944-8B4E-AD1A-3E45BD7F709D}"/>
              </a:ext>
            </a:extLst>
          </p:cNvPr>
          <p:cNvSpPr>
            <a:spLocks noGrp="1"/>
          </p:cNvSpPr>
          <p:nvPr>
            <p:ph type="dt" sz="half" idx="31"/>
          </p:nvPr>
        </p:nvSpPr>
        <p:spPr/>
        <p:txBody>
          <a:bodyPr/>
          <a:lstStyle/>
          <a:p>
            <a:r>
              <a:rPr lang="de-DE"/>
              <a:t>20. Januar 2021</a:t>
            </a:r>
            <a:endParaRPr lang="de-DE" dirty="0"/>
          </a:p>
        </p:txBody>
      </p:sp>
      <p:sp>
        <p:nvSpPr>
          <p:cNvPr id="8" name="Fußzeilenplatzhalter 7">
            <a:extLst>
              <a:ext uri="{FF2B5EF4-FFF2-40B4-BE49-F238E27FC236}">
                <a16:creationId xmlns:a16="http://schemas.microsoft.com/office/drawing/2014/main" id="{0147BDC6-C9A3-7F48-A6AF-28A7F5DE04CE}"/>
              </a:ext>
            </a:extLst>
          </p:cNvPr>
          <p:cNvSpPr>
            <a:spLocks noGrp="1"/>
          </p:cNvSpPr>
          <p:nvPr>
            <p:ph type="ftr" sz="quarter" idx="32"/>
          </p:nvPr>
        </p:nvSpPr>
        <p:spPr/>
        <p:txBody>
          <a:bodyPr/>
          <a:lstStyle/>
          <a:p>
            <a:r>
              <a:rPr lang="de-DE"/>
              <a:t>Hochschule Karlsruhe</a:t>
            </a:r>
            <a:endParaRPr lang="de-DE" dirty="0"/>
          </a:p>
        </p:txBody>
      </p:sp>
      <p:sp>
        <p:nvSpPr>
          <p:cNvPr id="9" name="Foliennummernplatzhalter 8">
            <a:extLst>
              <a:ext uri="{FF2B5EF4-FFF2-40B4-BE49-F238E27FC236}">
                <a16:creationId xmlns:a16="http://schemas.microsoft.com/office/drawing/2014/main" id="{D0A2B81A-4FDB-244C-A3CB-319675C9FCDF}"/>
              </a:ext>
            </a:extLst>
          </p:cNvPr>
          <p:cNvSpPr>
            <a:spLocks noGrp="1"/>
          </p:cNvSpPr>
          <p:nvPr>
            <p:ph type="sldNum" sz="quarter" idx="33"/>
          </p:nvPr>
        </p:nvSpPr>
        <p:spPr/>
        <p:txBody>
          <a:bodyPr/>
          <a:lstStyle/>
          <a:p>
            <a:fld id="{13005BA2-ABF8-0A46-8B15-84F2660EFA6C}" type="slidenum">
              <a:rPr lang="de-DE" smtClean="0"/>
              <a:pPr/>
              <a:t>‹Nr.›</a:t>
            </a:fld>
            <a:endParaRPr lang="de-DE" dirty="0"/>
          </a:p>
        </p:txBody>
      </p:sp>
    </p:spTree>
    <p:extLst>
      <p:ext uri="{BB962C8B-B14F-4D97-AF65-F5344CB8AC3E}">
        <p14:creationId xmlns:p14="http://schemas.microsoft.com/office/powerpoint/2010/main" val="2029459853"/>
      </p:ext>
    </p:extLst>
  </p:cSld>
  <p:clrMapOvr>
    <a:masterClrMapping/>
  </p:clrMapOvr>
  <p:transition spd="slow">
    <p:push dir="u"/>
  </p:transition>
  <p:extLst mod="1">
    <p:ext uri="{DCECCB84-F9BA-43D5-87BE-67443E8EF086}">
      <p15:sldGuideLst xmlns:p15="http://schemas.microsoft.com/office/powerpoint/2012/main">
        <p15:guide id="1" orient="horz" pos="754">
          <p15:clr>
            <a:srgbClr val="FBAE40"/>
          </p15:clr>
        </p15:guide>
        <p15:guide id="2" orient="horz" pos="187">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EIT_Präsentation // Headline + FT / 2 Spalten">
    <p:spTree>
      <p:nvGrpSpPr>
        <p:cNvPr id="1" name=""/>
        <p:cNvGrpSpPr/>
        <p:nvPr/>
      </p:nvGrpSpPr>
      <p:grpSpPr>
        <a:xfrm>
          <a:off x="0" y="0"/>
          <a:ext cx="0" cy="0"/>
          <a:chOff x="0" y="0"/>
          <a:chExt cx="0" cy="0"/>
        </a:xfrm>
      </p:grpSpPr>
      <p:sp>
        <p:nvSpPr>
          <p:cNvPr id="10" name="Textfeld 9">
            <a:extLst>
              <a:ext uri="{FF2B5EF4-FFF2-40B4-BE49-F238E27FC236}">
                <a16:creationId xmlns:a16="http://schemas.microsoft.com/office/drawing/2014/main" id="{B7D610AA-3D36-484D-8F57-7B53FF0FF4D4}"/>
              </a:ext>
            </a:extLst>
          </p:cNvPr>
          <p:cNvSpPr txBox="1"/>
          <p:nvPr userDrawn="1"/>
        </p:nvSpPr>
        <p:spPr>
          <a:xfrm>
            <a:off x="9973662" y="3780960"/>
            <a:ext cx="0" cy="0"/>
          </a:xfrm>
          <a:prstGeom prst="rect">
            <a:avLst/>
          </a:prstGeom>
          <a:ln>
            <a:solidFill>
              <a:schemeClr val="accent1"/>
            </a:solidFill>
          </a:ln>
        </p:spPr>
        <p:txBody>
          <a:bodyPr wrap="none" rtlCol="0" anchor="b">
            <a:noAutofit/>
          </a:bodyPr>
          <a:lstStyle/>
          <a:p>
            <a:pPr algn="l"/>
            <a:endParaRPr lang="de-DE" sz="1540" dirty="0" err="1"/>
          </a:p>
        </p:txBody>
      </p:sp>
      <p:sp>
        <p:nvSpPr>
          <p:cNvPr id="2" name="Textfeld 1">
            <a:extLst>
              <a:ext uri="{FF2B5EF4-FFF2-40B4-BE49-F238E27FC236}">
                <a16:creationId xmlns:a16="http://schemas.microsoft.com/office/drawing/2014/main" id="{B45547AE-9F51-BC4D-A0C3-AB4FB54A3F3B}"/>
              </a:ext>
            </a:extLst>
          </p:cNvPr>
          <p:cNvSpPr txBox="1"/>
          <p:nvPr userDrawn="1"/>
        </p:nvSpPr>
        <p:spPr>
          <a:xfrm>
            <a:off x="920232" y="972102"/>
            <a:ext cx="0" cy="0"/>
          </a:xfrm>
          <a:prstGeom prst="rect">
            <a:avLst/>
          </a:prstGeom>
          <a:ln>
            <a:solidFill>
              <a:schemeClr val="accent1"/>
            </a:solidFill>
          </a:ln>
        </p:spPr>
        <p:txBody>
          <a:bodyPr wrap="none" rtlCol="0" anchor="b">
            <a:noAutofit/>
          </a:bodyPr>
          <a:lstStyle/>
          <a:p>
            <a:pPr algn="l"/>
            <a:endParaRPr lang="de-DE" sz="370" dirty="0" err="1"/>
          </a:p>
        </p:txBody>
      </p:sp>
      <p:sp>
        <p:nvSpPr>
          <p:cNvPr id="14" name="Textfeld 13">
            <a:extLst>
              <a:ext uri="{FF2B5EF4-FFF2-40B4-BE49-F238E27FC236}">
                <a16:creationId xmlns:a16="http://schemas.microsoft.com/office/drawing/2014/main" id="{CB82DBDE-22F0-EA49-8FE1-81FDE3F246C1}"/>
              </a:ext>
            </a:extLst>
          </p:cNvPr>
          <p:cNvSpPr txBox="1"/>
          <p:nvPr userDrawn="1"/>
        </p:nvSpPr>
        <p:spPr>
          <a:xfrm>
            <a:off x="4388324" y="-285040"/>
            <a:ext cx="1237877" cy="148380"/>
          </a:xfrm>
          <a:prstGeom prst="rect">
            <a:avLst/>
          </a:prstGeom>
          <a:ln>
            <a:noFill/>
          </a:ln>
        </p:spPr>
        <p:txBody>
          <a:bodyPr wrap="square" lIns="0" tIns="0" rIns="0" bIns="0" rtlCol="0" anchor="b">
            <a:noAutofit/>
          </a:bodyPr>
          <a:lstStyle/>
          <a:p>
            <a:pPr algn="l"/>
            <a:r>
              <a:rPr lang="de-DE" sz="726" b="0" i="0" baseline="0" dirty="0">
                <a:solidFill>
                  <a:schemeClr val="tx2">
                    <a:lumMod val="50000"/>
                  </a:schemeClr>
                </a:solidFill>
                <a:latin typeface="Calibri" panose="020F0502020204030204" pitchFamily="34" charset="0"/>
              </a:rPr>
              <a:t>Linke Kante 2-spaltiger Text</a:t>
            </a:r>
          </a:p>
        </p:txBody>
      </p:sp>
      <p:sp>
        <p:nvSpPr>
          <p:cNvPr id="18" name="Bildplatzhalter 4">
            <a:extLst>
              <a:ext uri="{FF2B5EF4-FFF2-40B4-BE49-F238E27FC236}">
                <a16:creationId xmlns:a16="http://schemas.microsoft.com/office/drawing/2014/main" id="{5D8FD54D-FB28-2844-87A5-3B98BA5C2AFA}"/>
              </a:ext>
            </a:extLst>
          </p:cNvPr>
          <p:cNvSpPr>
            <a:spLocks noGrp="1"/>
          </p:cNvSpPr>
          <p:nvPr>
            <p:ph type="pic" sz="quarter" idx="30"/>
          </p:nvPr>
        </p:nvSpPr>
        <p:spPr>
          <a:xfrm>
            <a:off x="8267022" y="5473800"/>
            <a:ext cx="666000" cy="1090800"/>
          </a:xfrm>
          <a:prstGeom prst="rect">
            <a:avLst/>
          </a:prstGeom>
          <a:blipFill>
            <a:blip r:embed="rId2">
              <a:extLst>
                <a:ext uri="{96DAC541-7B7A-43D3-8B79-37D633B846F1}">
                  <asvg:svgBlip xmlns:asvg="http://schemas.microsoft.com/office/drawing/2016/SVG/main" r:embed="rId3"/>
                </a:ext>
              </a:extLst>
            </a:blip>
            <a:stretch>
              <a:fillRect l="47" r="47"/>
            </a:stretch>
          </a:blipFill>
        </p:spPr>
        <p:txBody>
          <a:bodyPr/>
          <a:lstStyle>
            <a:lvl1pPr marL="0" indent="0">
              <a:buNone/>
              <a:defRPr sz="100" b="0" i="0">
                <a:solidFill>
                  <a:schemeClr val="bg1">
                    <a:lumMod val="95000"/>
                  </a:schemeClr>
                </a:solidFill>
                <a:latin typeface="Calibri" panose="020F0502020204030204" pitchFamily="34" charset="0"/>
              </a:defRPr>
            </a:lvl1pPr>
          </a:lstStyle>
          <a:p>
            <a:endParaRPr lang="de-DE" dirty="0"/>
          </a:p>
        </p:txBody>
      </p:sp>
      <p:pic>
        <p:nvPicPr>
          <p:cNvPr id="19" name="Grafik 18">
            <a:extLst>
              <a:ext uri="{FF2B5EF4-FFF2-40B4-BE49-F238E27FC236}">
                <a16:creationId xmlns:a16="http://schemas.microsoft.com/office/drawing/2014/main" id="{FE856BAF-E6D4-C640-804F-4EB5EF19AE56}"/>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267023" y="299812"/>
            <a:ext cx="665998" cy="448987"/>
          </a:xfrm>
          <a:prstGeom prst="rect">
            <a:avLst/>
          </a:prstGeom>
        </p:spPr>
      </p:pic>
      <p:sp>
        <p:nvSpPr>
          <p:cNvPr id="20" name="Textplatzhalter 2">
            <a:extLst>
              <a:ext uri="{FF2B5EF4-FFF2-40B4-BE49-F238E27FC236}">
                <a16:creationId xmlns:a16="http://schemas.microsoft.com/office/drawing/2014/main" id="{E3F86F2B-7B28-264E-A690-7F2C298154D8}"/>
              </a:ext>
            </a:extLst>
          </p:cNvPr>
          <p:cNvSpPr>
            <a:spLocks noGrp="1"/>
          </p:cNvSpPr>
          <p:nvPr>
            <p:ph type="body" sz="quarter" idx="18" hasCustomPrompt="1"/>
          </p:nvPr>
        </p:nvSpPr>
        <p:spPr>
          <a:xfrm>
            <a:off x="287337" y="1206001"/>
            <a:ext cx="7956551" cy="4599488"/>
          </a:xfrm>
          <a:prstGeom prst="rect">
            <a:avLst/>
          </a:prstGeom>
        </p:spPr>
        <p:txBody>
          <a:bodyPr lIns="0" tIns="0" rIns="0" bIns="0" numCol="2" spcCol="360000"/>
          <a:lstStyle>
            <a:lvl1pPr marL="0" indent="0">
              <a:lnSpc>
                <a:spcPts val="1700"/>
              </a:lnSpc>
              <a:spcBef>
                <a:spcPts val="1200"/>
              </a:spcBef>
              <a:spcAft>
                <a:spcPts val="0"/>
              </a:spcAft>
              <a:buSzPct val="90000"/>
              <a:buFontTx/>
              <a:buNone/>
              <a:defRPr sz="1452" b="0" i="0" baseline="0">
                <a:latin typeface="Calibri" panose="020F0502020204030204" pitchFamily="34" charset="0"/>
                <a:cs typeface="Calibri" panose="020F0502020204030204" pitchFamily="34" charset="0"/>
              </a:defRPr>
            </a:lvl1pPr>
            <a:lvl2pPr marL="252000" indent="-252000">
              <a:lnSpc>
                <a:spcPts val="1800"/>
              </a:lnSpc>
              <a:spcBef>
                <a:spcPts val="350"/>
              </a:spcBef>
              <a:spcAft>
                <a:spcPts val="200"/>
              </a:spcAft>
              <a:buFontTx/>
              <a:buBlip>
                <a:blip r:embed="rId6"/>
              </a:buBlip>
              <a:defRPr sz="1452" b="0" i="0" baseline="0">
                <a:latin typeface="Calibri" panose="020F0502020204030204" pitchFamily="34" charset="0"/>
                <a:cs typeface="Calibri" panose="020F0502020204030204" pitchFamily="34" charset="0"/>
              </a:defRPr>
            </a:lvl2pPr>
            <a:lvl3pPr marL="504000" indent="-252000">
              <a:lnSpc>
                <a:spcPts val="1800"/>
              </a:lnSpc>
              <a:spcBef>
                <a:spcPts val="350"/>
              </a:spcBef>
              <a:spcAft>
                <a:spcPts val="0"/>
              </a:spcAft>
              <a:buFontTx/>
              <a:buBlip>
                <a:blip r:embed="rId6"/>
              </a:buBlip>
              <a:defRPr sz="1452" b="0" i="0" baseline="0">
                <a:latin typeface="Calibri" panose="020F0502020204030204" pitchFamily="34" charset="0"/>
                <a:cs typeface="Calibri" panose="020F0502020204030204" pitchFamily="34" charset="0"/>
              </a:defRPr>
            </a:lvl3pPr>
            <a:lvl4pPr marL="504000" indent="-234000">
              <a:lnSpc>
                <a:spcPts val="1800"/>
              </a:lnSpc>
              <a:spcBef>
                <a:spcPts val="350"/>
              </a:spcBef>
              <a:spcAft>
                <a:spcPts val="0"/>
              </a:spcAft>
              <a:buSzPct val="90000"/>
              <a:buFont typeface="Arial" pitchFamily="2" charset="2"/>
              <a:buChar char="-"/>
              <a:defRPr sz="1452" b="0" i="0" baseline="0">
                <a:latin typeface="Calibri" panose="020F0502020204030204" pitchFamily="34" charset="0"/>
                <a:cs typeface="Calibri" panose="020F0502020204030204" pitchFamily="34" charset="0"/>
              </a:defRPr>
            </a:lvl4pPr>
            <a:lvl5pPr marL="504000" indent="0">
              <a:lnSpc>
                <a:spcPts val="1350"/>
              </a:lnSpc>
              <a:spcBef>
                <a:spcPts val="350"/>
              </a:spcBef>
              <a:spcAft>
                <a:spcPts val="0"/>
              </a:spcAft>
              <a:buNone/>
              <a:defRPr sz="1134" b="0" i="0">
                <a:latin typeface="Calibri" panose="020F0502020204030204" pitchFamily="34" charset="0"/>
                <a:cs typeface="Calibri" panose="020F0502020204030204" pitchFamily="34" charset="0"/>
              </a:defRPr>
            </a:lvl5pPr>
          </a:lstStyle>
          <a:p>
            <a:pPr lvl="0"/>
            <a:r>
              <a:rPr lang="de-DE" dirty="0"/>
              <a:t>Mastertextformat bearbeiten 14,5pt</a:t>
            </a:r>
          </a:p>
          <a:p>
            <a:pPr lvl="1"/>
            <a:r>
              <a:rPr lang="de-DE" dirty="0"/>
              <a:t>Zweite Ebene 14,5pt</a:t>
            </a:r>
          </a:p>
          <a:p>
            <a:pPr lvl="2"/>
            <a:r>
              <a:rPr lang="de-DE" dirty="0"/>
              <a:t>Dritte Ebene 14,5pt</a:t>
            </a:r>
          </a:p>
          <a:p>
            <a:pPr lvl="3"/>
            <a:r>
              <a:rPr lang="de-DE" dirty="0"/>
              <a:t>Vierte Ebene 14,5pt</a:t>
            </a:r>
          </a:p>
          <a:p>
            <a:pPr lvl="4"/>
            <a:r>
              <a:rPr lang="de-DE" dirty="0"/>
              <a:t>Fünfte Ebene 11,3pt</a:t>
            </a:r>
          </a:p>
        </p:txBody>
      </p:sp>
      <p:sp>
        <p:nvSpPr>
          <p:cNvPr id="15" name="Textplatzhalter 2">
            <a:extLst>
              <a:ext uri="{FF2B5EF4-FFF2-40B4-BE49-F238E27FC236}">
                <a16:creationId xmlns:a16="http://schemas.microsoft.com/office/drawing/2014/main" id="{46B8F941-0635-1C44-805C-3369478BAA92}"/>
              </a:ext>
            </a:extLst>
          </p:cNvPr>
          <p:cNvSpPr>
            <a:spLocks noGrp="1"/>
          </p:cNvSpPr>
          <p:nvPr>
            <p:ph type="body" sz="quarter" idx="24" hasCustomPrompt="1"/>
          </p:nvPr>
        </p:nvSpPr>
        <p:spPr>
          <a:xfrm>
            <a:off x="287338" y="306001"/>
            <a:ext cx="7956550" cy="843957"/>
          </a:xfrm>
          <a:prstGeom prst="rect">
            <a:avLst/>
          </a:prstGeom>
        </p:spPr>
        <p:txBody>
          <a:bodyPr lIns="0" tIns="0" rIns="0" bIns="0"/>
          <a:lstStyle>
            <a:lvl1pPr marL="0" indent="0">
              <a:lnSpc>
                <a:spcPts val="3000"/>
              </a:lnSpc>
              <a:buNone/>
              <a:defRPr sz="3200" spc="-20" baseline="0">
                <a:solidFill>
                  <a:srgbClr val="288732"/>
                </a:solidFill>
                <a:latin typeface="Calibri" panose="020F0502020204030204" pitchFamily="34" charset="0"/>
                <a:cs typeface="Calibri" panose="020F0502020204030204" pitchFamily="34" charset="0"/>
              </a:defRPr>
            </a:lvl1pPr>
            <a:lvl2pPr marL="0" indent="0">
              <a:lnSpc>
                <a:spcPts val="1600"/>
              </a:lnSpc>
              <a:spcBef>
                <a:spcPts val="500"/>
              </a:spcBef>
              <a:buNone/>
              <a:defRPr sz="1800" b="0" i="0" baseline="0">
                <a:solidFill>
                  <a:schemeClr val="tx1"/>
                </a:solidFill>
                <a:latin typeface="Calibri" panose="020F0502020204030204" pitchFamily="34" charset="0"/>
                <a:cs typeface="Calibri" panose="020F0502020204030204" pitchFamily="34" charset="0"/>
              </a:defRPr>
            </a:lvl2pPr>
            <a:lvl3pPr marL="0" indent="0">
              <a:lnSpc>
                <a:spcPts val="1400"/>
              </a:lnSpc>
              <a:spcBef>
                <a:spcPts val="500"/>
              </a:spcBef>
              <a:buNone/>
              <a:defRPr sz="1450" b="0" i="0" baseline="0">
                <a:latin typeface="Calibri" panose="020F0502020204030204" pitchFamily="34" charset="0"/>
                <a:cs typeface="Calibri" panose="020F0502020204030204" pitchFamily="34" charset="0"/>
              </a:defRPr>
            </a:lvl3pPr>
          </a:lstStyle>
          <a:p>
            <a:pPr lvl="0"/>
            <a:r>
              <a:rPr lang="de-DE" dirty="0"/>
              <a:t>Mastertextformat bearbeiten 32pt / ZA 30pt</a:t>
            </a:r>
          </a:p>
          <a:p>
            <a:pPr lvl="1"/>
            <a:r>
              <a:rPr lang="de-DE" dirty="0"/>
              <a:t>Zweite Ebene 18pt</a:t>
            </a:r>
          </a:p>
          <a:p>
            <a:pPr lvl="2"/>
            <a:r>
              <a:rPr lang="de-DE" dirty="0"/>
              <a:t>Dritte Ebene 14,5pt</a:t>
            </a:r>
          </a:p>
        </p:txBody>
      </p:sp>
      <p:sp>
        <p:nvSpPr>
          <p:cNvPr id="8" name="Datumsplatzhalter 7">
            <a:extLst>
              <a:ext uri="{FF2B5EF4-FFF2-40B4-BE49-F238E27FC236}">
                <a16:creationId xmlns:a16="http://schemas.microsoft.com/office/drawing/2014/main" id="{6EFDF112-6120-B14F-8D16-9070EDA0FD91}"/>
              </a:ext>
            </a:extLst>
          </p:cNvPr>
          <p:cNvSpPr>
            <a:spLocks noGrp="1"/>
          </p:cNvSpPr>
          <p:nvPr>
            <p:ph type="dt" sz="half" idx="31"/>
          </p:nvPr>
        </p:nvSpPr>
        <p:spPr/>
        <p:txBody>
          <a:bodyPr/>
          <a:lstStyle/>
          <a:p>
            <a:r>
              <a:rPr lang="de-DE"/>
              <a:t>20. Januar 2021</a:t>
            </a:r>
            <a:endParaRPr lang="de-DE" dirty="0"/>
          </a:p>
        </p:txBody>
      </p:sp>
      <p:sp>
        <p:nvSpPr>
          <p:cNvPr id="9" name="Fußzeilenplatzhalter 8">
            <a:extLst>
              <a:ext uri="{FF2B5EF4-FFF2-40B4-BE49-F238E27FC236}">
                <a16:creationId xmlns:a16="http://schemas.microsoft.com/office/drawing/2014/main" id="{B3F7B3AD-F730-FB4F-8AB0-398508977B79}"/>
              </a:ext>
            </a:extLst>
          </p:cNvPr>
          <p:cNvSpPr>
            <a:spLocks noGrp="1"/>
          </p:cNvSpPr>
          <p:nvPr>
            <p:ph type="ftr" sz="quarter" idx="32"/>
          </p:nvPr>
        </p:nvSpPr>
        <p:spPr/>
        <p:txBody>
          <a:bodyPr/>
          <a:lstStyle/>
          <a:p>
            <a:r>
              <a:rPr lang="de-DE"/>
              <a:t>Hochschule Karlsruhe</a:t>
            </a:r>
            <a:endParaRPr lang="de-DE" dirty="0"/>
          </a:p>
        </p:txBody>
      </p:sp>
      <p:sp>
        <p:nvSpPr>
          <p:cNvPr id="11" name="Foliennummernplatzhalter 10">
            <a:extLst>
              <a:ext uri="{FF2B5EF4-FFF2-40B4-BE49-F238E27FC236}">
                <a16:creationId xmlns:a16="http://schemas.microsoft.com/office/drawing/2014/main" id="{13CBF620-15AE-2B4C-ABB6-CDFD95DE5067}"/>
              </a:ext>
            </a:extLst>
          </p:cNvPr>
          <p:cNvSpPr>
            <a:spLocks noGrp="1"/>
          </p:cNvSpPr>
          <p:nvPr>
            <p:ph type="sldNum" sz="quarter" idx="33"/>
          </p:nvPr>
        </p:nvSpPr>
        <p:spPr/>
        <p:txBody>
          <a:bodyPr/>
          <a:lstStyle/>
          <a:p>
            <a:fld id="{13005BA2-ABF8-0A46-8B15-84F2660EFA6C}" type="slidenum">
              <a:rPr lang="de-DE" smtClean="0"/>
              <a:pPr/>
              <a:t>‹Nr.›</a:t>
            </a:fld>
            <a:endParaRPr lang="de-DE" dirty="0"/>
          </a:p>
        </p:txBody>
      </p:sp>
    </p:spTree>
    <p:extLst>
      <p:ext uri="{BB962C8B-B14F-4D97-AF65-F5344CB8AC3E}">
        <p14:creationId xmlns:p14="http://schemas.microsoft.com/office/powerpoint/2010/main" val="2042920463"/>
      </p:ext>
    </p:extLst>
  </p:cSld>
  <p:clrMapOvr>
    <a:masterClrMapping/>
  </p:clrMapOvr>
  <p:extLst mod="1">
    <p:ext uri="{DCECCB84-F9BA-43D5-87BE-67443E8EF086}">
      <p15:sldGuideLst xmlns:p15="http://schemas.microsoft.com/office/powerpoint/2012/main">
        <p15:guide id="1" pos="2744" userDrawn="1">
          <p15:clr>
            <a:srgbClr val="FBAE40"/>
          </p15:clr>
        </p15:guide>
        <p15:guide id="2" pos="2608">
          <p15:clr>
            <a:srgbClr val="FBAE40"/>
          </p15:clr>
        </p15:guide>
        <p15:guide id="3" orient="horz" pos="754">
          <p15:clr>
            <a:srgbClr val="FBAE40"/>
          </p15:clr>
        </p15:guide>
        <p15:guide id="4" orient="horz" pos="187">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EIT_Präsentation // Organigramm 4 spaltig">
    <p:spTree>
      <p:nvGrpSpPr>
        <p:cNvPr id="1" name=""/>
        <p:cNvGrpSpPr/>
        <p:nvPr/>
      </p:nvGrpSpPr>
      <p:grpSpPr>
        <a:xfrm>
          <a:off x="0" y="0"/>
          <a:ext cx="0" cy="0"/>
          <a:chOff x="0" y="0"/>
          <a:chExt cx="0" cy="0"/>
        </a:xfrm>
      </p:grpSpPr>
      <p:sp>
        <p:nvSpPr>
          <p:cNvPr id="40" name="Textfeld 39">
            <a:extLst>
              <a:ext uri="{FF2B5EF4-FFF2-40B4-BE49-F238E27FC236}">
                <a16:creationId xmlns:a16="http://schemas.microsoft.com/office/drawing/2014/main" id="{B2417DED-3B99-4349-8BA5-D2109765036F}"/>
              </a:ext>
            </a:extLst>
          </p:cNvPr>
          <p:cNvSpPr txBox="1"/>
          <p:nvPr userDrawn="1"/>
        </p:nvSpPr>
        <p:spPr>
          <a:xfrm>
            <a:off x="9973662" y="3780960"/>
            <a:ext cx="0" cy="0"/>
          </a:xfrm>
          <a:prstGeom prst="rect">
            <a:avLst/>
          </a:prstGeom>
          <a:ln>
            <a:solidFill>
              <a:schemeClr val="accent1"/>
            </a:solidFill>
          </a:ln>
        </p:spPr>
        <p:txBody>
          <a:bodyPr wrap="none" rtlCol="0" anchor="b">
            <a:noAutofit/>
          </a:bodyPr>
          <a:lstStyle/>
          <a:p>
            <a:pPr algn="l"/>
            <a:endParaRPr lang="de-DE" sz="1540" dirty="0" err="1"/>
          </a:p>
        </p:txBody>
      </p:sp>
      <p:sp>
        <p:nvSpPr>
          <p:cNvPr id="23" name="Textplatzhalter 4">
            <a:extLst>
              <a:ext uri="{FF2B5EF4-FFF2-40B4-BE49-F238E27FC236}">
                <a16:creationId xmlns:a16="http://schemas.microsoft.com/office/drawing/2014/main" id="{DF7B0D80-71B2-9948-A1B5-99CCBB2A39C4}"/>
              </a:ext>
            </a:extLst>
          </p:cNvPr>
          <p:cNvSpPr>
            <a:spLocks noGrp="1"/>
          </p:cNvSpPr>
          <p:nvPr>
            <p:ph type="body" sz="quarter" idx="30" hasCustomPrompt="1"/>
          </p:nvPr>
        </p:nvSpPr>
        <p:spPr>
          <a:xfrm>
            <a:off x="287338" y="5886899"/>
            <a:ext cx="7947128" cy="97976"/>
          </a:xfrm>
          <a:prstGeom prst="rect">
            <a:avLst/>
          </a:prstGeom>
        </p:spPr>
        <p:txBody>
          <a:bodyPr lIns="0" tIns="0" rIns="0" bIns="0"/>
          <a:lstStyle>
            <a:lvl1pPr marL="0" indent="0" algn="l">
              <a:buFontTx/>
              <a:buNone/>
              <a:defRPr sz="770" baseline="0">
                <a:solidFill>
                  <a:schemeClr val="tx1">
                    <a:lumMod val="65000"/>
                    <a:lumOff val="35000"/>
                  </a:schemeClr>
                </a:solidFill>
                <a:latin typeface="Calibri" panose="020F0502020204030204" pitchFamily="34" charset="0"/>
                <a:cs typeface="Calibri" panose="020F0502020204030204" pitchFamily="34" charset="0"/>
              </a:defRPr>
            </a:lvl1pPr>
          </a:lstStyle>
          <a:p>
            <a:pPr lvl="0"/>
            <a:r>
              <a:rPr lang="de-DE" dirty="0"/>
              <a:t>Hier kommt die Quelle/Legende</a:t>
            </a:r>
          </a:p>
        </p:txBody>
      </p:sp>
      <p:sp>
        <p:nvSpPr>
          <p:cNvPr id="4" name="Rechteck 3">
            <a:extLst>
              <a:ext uri="{FF2B5EF4-FFF2-40B4-BE49-F238E27FC236}">
                <a16:creationId xmlns:a16="http://schemas.microsoft.com/office/drawing/2014/main" id="{68A6D9D6-7933-9246-8006-A05C53D5A398}"/>
              </a:ext>
            </a:extLst>
          </p:cNvPr>
          <p:cNvSpPr/>
          <p:nvPr userDrawn="1"/>
        </p:nvSpPr>
        <p:spPr>
          <a:xfrm>
            <a:off x="287338" y="-206478"/>
            <a:ext cx="1800000" cy="47195"/>
          </a:xfrm>
          <a:prstGeom prst="rect">
            <a:avLst/>
          </a:prstGeom>
          <a:solidFill>
            <a:srgbClr val="28873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6" name="Rechteck 15">
            <a:extLst>
              <a:ext uri="{FF2B5EF4-FFF2-40B4-BE49-F238E27FC236}">
                <a16:creationId xmlns:a16="http://schemas.microsoft.com/office/drawing/2014/main" id="{FEE8591F-D1D9-734C-BDAB-65EA1201BAB5}"/>
              </a:ext>
            </a:extLst>
          </p:cNvPr>
          <p:cNvSpPr/>
          <p:nvPr userDrawn="1"/>
        </p:nvSpPr>
        <p:spPr>
          <a:xfrm>
            <a:off x="2340489" y="-206478"/>
            <a:ext cx="1800000" cy="47195"/>
          </a:xfrm>
          <a:prstGeom prst="rect">
            <a:avLst/>
          </a:prstGeom>
          <a:solidFill>
            <a:srgbClr val="28873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1" name="Rechteck 20">
            <a:extLst>
              <a:ext uri="{FF2B5EF4-FFF2-40B4-BE49-F238E27FC236}">
                <a16:creationId xmlns:a16="http://schemas.microsoft.com/office/drawing/2014/main" id="{71AE61AA-5034-1746-AD39-90373C221D54}"/>
              </a:ext>
            </a:extLst>
          </p:cNvPr>
          <p:cNvSpPr/>
          <p:nvPr userDrawn="1"/>
        </p:nvSpPr>
        <p:spPr>
          <a:xfrm>
            <a:off x="4393640" y="-206478"/>
            <a:ext cx="1800000" cy="47195"/>
          </a:xfrm>
          <a:prstGeom prst="rect">
            <a:avLst/>
          </a:prstGeom>
          <a:solidFill>
            <a:srgbClr val="28873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4" name="Rechteck 23">
            <a:extLst>
              <a:ext uri="{FF2B5EF4-FFF2-40B4-BE49-F238E27FC236}">
                <a16:creationId xmlns:a16="http://schemas.microsoft.com/office/drawing/2014/main" id="{F55E93C8-A745-9241-B52E-722A8B03D150}"/>
              </a:ext>
            </a:extLst>
          </p:cNvPr>
          <p:cNvSpPr/>
          <p:nvPr userDrawn="1"/>
        </p:nvSpPr>
        <p:spPr>
          <a:xfrm>
            <a:off x="6434466" y="-206478"/>
            <a:ext cx="1800000" cy="47195"/>
          </a:xfrm>
          <a:prstGeom prst="rect">
            <a:avLst/>
          </a:prstGeom>
          <a:solidFill>
            <a:srgbClr val="28873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7" name="Bildplatzhalter 4">
            <a:extLst>
              <a:ext uri="{FF2B5EF4-FFF2-40B4-BE49-F238E27FC236}">
                <a16:creationId xmlns:a16="http://schemas.microsoft.com/office/drawing/2014/main" id="{B253718B-7DBF-3C46-B784-2B154B722A9D}"/>
              </a:ext>
            </a:extLst>
          </p:cNvPr>
          <p:cNvSpPr>
            <a:spLocks noGrp="1"/>
          </p:cNvSpPr>
          <p:nvPr>
            <p:ph type="pic" sz="quarter" idx="31"/>
          </p:nvPr>
        </p:nvSpPr>
        <p:spPr>
          <a:xfrm>
            <a:off x="8267022" y="5473800"/>
            <a:ext cx="666000" cy="1090800"/>
          </a:xfrm>
          <a:prstGeom prst="rect">
            <a:avLst/>
          </a:prstGeom>
          <a:blipFill>
            <a:blip r:embed="rId2">
              <a:extLst>
                <a:ext uri="{96DAC541-7B7A-43D3-8B79-37D633B846F1}">
                  <asvg:svgBlip xmlns:asvg="http://schemas.microsoft.com/office/drawing/2016/SVG/main" r:embed="rId3"/>
                </a:ext>
              </a:extLst>
            </a:blip>
            <a:stretch>
              <a:fillRect l="47" r="47"/>
            </a:stretch>
          </a:blipFill>
        </p:spPr>
        <p:txBody>
          <a:bodyPr/>
          <a:lstStyle>
            <a:lvl1pPr marL="0" indent="0">
              <a:buNone/>
              <a:defRPr sz="100" b="0" i="0">
                <a:solidFill>
                  <a:schemeClr val="bg1">
                    <a:lumMod val="95000"/>
                  </a:schemeClr>
                </a:solidFill>
                <a:latin typeface="Calibri" panose="020F0502020204030204" pitchFamily="34" charset="0"/>
              </a:defRPr>
            </a:lvl1pPr>
          </a:lstStyle>
          <a:p>
            <a:endParaRPr lang="de-DE" dirty="0"/>
          </a:p>
        </p:txBody>
      </p:sp>
      <p:pic>
        <p:nvPicPr>
          <p:cNvPr id="18" name="Grafik 17">
            <a:extLst>
              <a:ext uri="{FF2B5EF4-FFF2-40B4-BE49-F238E27FC236}">
                <a16:creationId xmlns:a16="http://schemas.microsoft.com/office/drawing/2014/main" id="{CF3A9D83-E88F-EE4F-BB6B-CE9209ECFA7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267023" y="299812"/>
            <a:ext cx="665998" cy="448987"/>
          </a:xfrm>
          <a:prstGeom prst="rect">
            <a:avLst/>
          </a:prstGeom>
        </p:spPr>
      </p:pic>
      <p:sp>
        <p:nvSpPr>
          <p:cNvPr id="19" name="Textplatzhalter 2">
            <a:extLst>
              <a:ext uri="{FF2B5EF4-FFF2-40B4-BE49-F238E27FC236}">
                <a16:creationId xmlns:a16="http://schemas.microsoft.com/office/drawing/2014/main" id="{4DAD4FBB-ECC3-7947-B8F4-A8CF12F92F59}"/>
              </a:ext>
            </a:extLst>
          </p:cNvPr>
          <p:cNvSpPr>
            <a:spLocks noGrp="1"/>
          </p:cNvSpPr>
          <p:nvPr>
            <p:ph type="body" sz="quarter" idx="24" hasCustomPrompt="1"/>
          </p:nvPr>
        </p:nvSpPr>
        <p:spPr>
          <a:xfrm>
            <a:off x="287338" y="306001"/>
            <a:ext cx="7956550" cy="843957"/>
          </a:xfrm>
          <a:prstGeom prst="rect">
            <a:avLst/>
          </a:prstGeom>
        </p:spPr>
        <p:txBody>
          <a:bodyPr lIns="0" tIns="0" rIns="0" bIns="0"/>
          <a:lstStyle>
            <a:lvl1pPr marL="0" indent="0">
              <a:lnSpc>
                <a:spcPts val="3000"/>
              </a:lnSpc>
              <a:buNone/>
              <a:defRPr sz="3200" spc="-20" baseline="0">
                <a:solidFill>
                  <a:srgbClr val="288732"/>
                </a:solidFill>
                <a:latin typeface="Calibri" panose="020F0502020204030204" pitchFamily="34" charset="0"/>
                <a:cs typeface="Calibri" panose="020F0502020204030204" pitchFamily="34" charset="0"/>
              </a:defRPr>
            </a:lvl1pPr>
            <a:lvl2pPr marL="0" indent="0">
              <a:lnSpc>
                <a:spcPts val="1600"/>
              </a:lnSpc>
              <a:spcBef>
                <a:spcPts val="500"/>
              </a:spcBef>
              <a:buNone/>
              <a:defRPr sz="1800" b="0" i="0" baseline="0">
                <a:solidFill>
                  <a:schemeClr val="tx1"/>
                </a:solidFill>
                <a:latin typeface="Calibri" panose="020F0502020204030204" pitchFamily="34" charset="0"/>
                <a:cs typeface="Calibri" panose="020F0502020204030204" pitchFamily="34" charset="0"/>
              </a:defRPr>
            </a:lvl2pPr>
            <a:lvl3pPr marL="0" indent="0">
              <a:lnSpc>
                <a:spcPts val="1400"/>
              </a:lnSpc>
              <a:spcBef>
                <a:spcPts val="500"/>
              </a:spcBef>
              <a:buNone/>
              <a:defRPr sz="1450" b="0" i="0" baseline="0">
                <a:latin typeface="Calibri" panose="020F0502020204030204" pitchFamily="34" charset="0"/>
                <a:cs typeface="Calibri" panose="020F0502020204030204" pitchFamily="34" charset="0"/>
              </a:defRPr>
            </a:lvl3pPr>
          </a:lstStyle>
          <a:p>
            <a:pPr lvl="0"/>
            <a:r>
              <a:rPr lang="de-DE" dirty="0"/>
              <a:t>Mastertextformat bearbeiten 32pt / ZA 30pt</a:t>
            </a:r>
          </a:p>
          <a:p>
            <a:pPr lvl="1"/>
            <a:r>
              <a:rPr lang="de-DE" dirty="0"/>
              <a:t>Zweite Ebene 18pt</a:t>
            </a:r>
          </a:p>
          <a:p>
            <a:pPr lvl="2"/>
            <a:r>
              <a:rPr lang="de-DE" dirty="0"/>
              <a:t>Dritte Ebene 14,5pt</a:t>
            </a:r>
          </a:p>
        </p:txBody>
      </p:sp>
      <p:sp>
        <p:nvSpPr>
          <p:cNvPr id="6" name="Datumsplatzhalter 5">
            <a:extLst>
              <a:ext uri="{FF2B5EF4-FFF2-40B4-BE49-F238E27FC236}">
                <a16:creationId xmlns:a16="http://schemas.microsoft.com/office/drawing/2014/main" id="{8EA343E9-A943-A943-8F1E-9BA4B8A62059}"/>
              </a:ext>
            </a:extLst>
          </p:cNvPr>
          <p:cNvSpPr>
            <a:spLocks noGrp="1"/>
          </p:cNvSpPr>
          <p:nvPr>
            <p:ph type="dt" sz="half" idx="32"/>
          </p:nvPr>
        </p:nvSpPr>
        <p:spPr/>
        <p:txBody>
          <a:bodyPr/>
          <a:lstStyle/>
          <a:p>
            <a:r>
              <a:rPr lang="de-DE"/>
              <a:t>20. Januar 2021</a:t>
            </a:r>
            <a:endParaRPr lang="de-DE" dirty="0"/>
          </a:p>
        </p:txBody>
      </p:sp>
      <p:sp>
        <p:nvSpPr>
          <p:cNvPr id="7" name="Fußzeilenplatzhalter 6">
            <a:extLst>
              <a:ext uri="{FF2B5EF4-FFF2-40B4-BE49-F238E27FC236}">
                <a16:creationId xmlns:a16="http://schemas.microsoft.com/office/drawing/2014/main" id="{0B77BBFB-F946-5543-B73F-09319528BB3C}"/>
              </a:ext>
            </a:extLst>
          </p:cNvPr>
          <p:cNvSpPr>
            <a:spLocks noGrp="1"/>
          </p:cNvSpPr>
          <p:nvPr>
            <p:ph type="ftr" sz="quarter" idx="33"/>
          </p:nvPr>
        </p:nvSpPr>
        <p:spPr/>
        <p:txBody>
          <a:bodyPr/>
          <a:lstStyle/>
          <a:p>
            <a:r>
              <a:rPr lang="de-DE"/>
              <a:t>Hochschule Karlsruhe</a:t>
            </a:r>
            <a:endParaRPr lang="de-DE" dirty="0"/>
          </a:p>
        </p:txBody>
      </p:sp>
      <p:sp>
        <p:nvSpPr>
          <p:cNvPr id="8" name="Foliennummernplatzhalter 7">
            <a:extLst>
              <a:ext uri="{FF2B5EF4-FFF2-40B4-BE49-F238E27FC236}">
                <a16:creationId xmlns:a16="http://schemas.microsoft.com/office/drawing/2014/main" id="{2EFFE247-D39C-2644-9238-32D5F4B70F11}"/>
              </a:ext>
            </a:extLst>
          </p:cNvPr>
          <p:cNvSpPr>
            <a:spLocks noGrp="1"/>
          </p:cNvSpPr>
          <p:nvPr>
            <p:ph type="sldNum" sz="quarter" idx="34"/>
          </p:nvPr>
        </p:nvSpPr>
        <p:spPr/>
        <p:txBody>
          <a:bodyPr/>
          <a:lstStyle/>
          <a:p>
            <a:fld id="{13005BA2-ABF8-0A46-8B15-84F2660EFA6C}" type="slidenum">
              <a:rPr lang="de-DE" smtClean="0"/>
              <a:pPr/>
              <a:t>‹Nr.›</a:t>
            </a:fld>
            <a:endParaRPr lang="de-DE" dirty="0"/>
          </a:p>
        </p:txBody>
      </p:sp>
    </p:spTree>
    <p:extLst>
      <p:ext uri="{BB962C8B-B14F-4D97-AF65-F5344CB8AC3E}">
        <p14:creationId xmlns:p14="http://schemas.microsoft.com/office/powerpoint/2010/main" val="3885331830"/>
      </p:ext>
    </p:extLst>
  </p:cSld>
  <p:clrMapOvr>
    <a:masterClrMapping/>
  </p:clrMapOvr>
  <p:extLst mod="1">
    <p:ext uri="{DCECCB84-F9BA-43D5-87BE-67443E8EF086}">
      <p15:sldGuideLst xmlns:p15="http://schemas.microsoft.com/office/powerpoint/2012/main">
        <p15:guide id="1" orient="horz" pos="754">
          <p15:clr>
            <a:srgbClr val="FBAE40"/>
          </p15:clr>
        </p15:guide>
        <p15:guide id="2" orient="horz" pos="187">
          <p15:clr>
            <a:srgbClr val="FBAE40"/>
          </p15:clr>
        </p15:guide>
        <p15:guide id="3" pos="2608">
          <p15:clr>
            <a:srgbClr val="FBAE40"/>
          </p15:clr>
        </p15:guide>
        <p15:guide id="4" pos="1474">
          <p15:clr>
            <a:srgbClr val="FBAE40"/>
          </p15:clr>
        </p15:guide>
        <p15:guide id="9" pos="2767">
          <p15:clr>
            <a:srgbClr val="FBAE40"/>
          </p15:clr>
        </p15:guide>
        <p15:guide id="10" pos="1315">
          <p15:clr>
            <a:srgbClr val="FBAE40"/>
          </p15:clr>
        </p15:guide>
        <p15:guide id="11" pos="3901">
          <p15:clr>
            <a:srgbClr val="FBAE40"/>
          </p15:clr>
        </p15:guide>
        <p15:guide id="12" pos="4059">
          <p15:clr>
            <a:srgbClr val="FBAE40"/>
          </p15:clr>
        </p15:guide>
        <p15:guide id="13" orient="horz" pos="377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EIT_Präsentation // Organigramm 5 spaltig">
    <p:spTree>
      <p:nvGrpSpPr>
        <p:cNvPr id="1" name=""/>
        <p:cNvGrpSpPr/>
        <p:nvPr/>
      </p:nvGrpSpPr>
      <p:grpSpPr>
        <a:xfrm>
          <a:off x="0" y="0"/>
          <a:ext cx="0" cy="0"/>
          <a:chOff x="0" y="0"/>
          <a:chExt cx="0" cy="0"/>
        </a:xfrm>
      </p:grpSpPr>
      <p:sp>
        <p:nvSpPr>
          <p:cNvPr id="40" name="Textfeld 39">
            <a:extLst>
              <a:ext uri="{FF2B5EF4-FFF2-40B4-BE49-F238E27FC236}">
                <a16:creationId xmlns:a16="http://schemas.microsoft.com/office/drawing/2014/main" id="{B2417DED-3B99-4349-8BA5-D2109765036F}"/>
              </a:ext>
            </a:extLst>
          </p:cNvPr>
          <p:cNvSpPr txBox="1"/>
          <p:nvPr userDrawn="1"/>
        </p:nvSpPr>
        <p:spPr>
          <a:xfrm>
            <a:off x="9973662" y="3780960"/>
            <a:ext cx="0" cy="0"/>
          </a:xfrm>
          <a:prstGeom prst="rect">
            <a:avLst/>
          </a:prstGeom>
          <a:ln>
            <a:solidFill>
              <a:schemeClr val="accent1"/>
            </a:solidFill>
          </a:ln>
        </p:spPr>
        <p:txBody>
          <a:bodyPr wrap="none" rtlCol="0" anchor="b">
            <a:noAutofit/>
          </a:bodyPr>
          <a:lstStyle/>
          <a:p>
            <a:pPr algn="l"/>
            <a:endParaRPr lang="de-DE" sz="1540" dirty="0" err="1"/>
          </a:p>
        </p:txBody>
      </p:sp>
      <p:sp>
        <p:nvSpPr>
          <p:cNvPr id="19" name="Textplatzhalter 4">
            <a:extLst>
              <a:ext uri="{FF2B5EF4-FFF2-40B4-BE49-F238E27FC236}">
                <a16:creationId xmlns:a16="http://schemas.microsoft.com/office/drawing/2014/main" id="{3B3AD157-3097-B94B-8B4F-93D92D84DADE}"/>
              </a:ext>
            </a:extLst>
          </p:cNvPr>
          <p:cNvSpPr>
            <a:spLocks noGrp="1"/>
          </p:cNvSpPr>
          <p:nvPr>
            <p:ph type="body" sz="quarter" idx="30" hasCustomPrompt="1"/>
          </p:nvPr>
        </p:nvSpPr>
        <p:spPr>
          <a:xfrm>
            <a:off x="287338" y="5886899"/>
            <a:ext cx="7956550" cy="97976"/>
          </a:xfrm>
          <a:prstGeom prst="rect">
            <a:avLst/>
          </a:prstGeom>
        </p:spPr>
        <p:txBody>
          <a:bodyPr lIns="0" tIns="0" rIns="0" bIns="0"/>
          <a:lstStyle>
            <a:lvl1pPr marL="0" indent="0" algn="l">
              <a:buFontTx/>
              <a:buNone/>
              <a:defRPr sz="770" baseline="0">
                <a:solidFill>
                  <a:schemeClr val="tx1">
                    <a:lumMod val="65000"/>
                    <a:lumOff val="35000"/>
                  </a:schemeClr>
                </a:solidFill>
                <a:latin typeface="Calibri" panose="020F0502020204030204" pitchFamily="34" charset="0"/>
                <a:cs typeface="Calibri" panose="020F0502020204030204" pitchFamily="34" charset="0"/>
              </a:defRPr>
            </a:lvl1pPr>
          </a:lstStyle>
          <a:p>
            <a:pPr lvl="0"/>
            <a:r>
              <a:rPr lang="de-DE" dirty="0"/>
              <a:t>Hier kommt die Quelle/Legende</a:t>
            </a:r>
          </a:p>
        </p:txBody>
      </p:sp>
      <p:sp>
        <p:nvSpPr>
          <p:cNvPr id="4" name="Rechteck 3">
            <a:extLst>
              <a:ext uri="{FF2B5EF4-FFF2-40B4-BE49-F238E27FC236}">
                <a16:creationId xmlns:a16="http://schemas.microsoft.com/office/drawing/2014/main" id="{A58A9F1F-9079-064E-AA43-017A7EA6895B}"/>
              </a:ext>
            </a:extLst>
          </p:cNvPr>
          <p:cNvSpPr/>
          <p:nvPr userDrawn="1"/>
        </p:nvSpPr>
        <p:spPr>
          <a:xfrm>
            <a:off x="280740" y="-403174"/>
            <a:ext cx="1396198" cy="4571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3" name="Rechteck 22">
            <a:extLst>
              <a:ext uri="{FF2B5EF4-FFF2-40B4-BE49-F238E27FC236}">
                <a16:creationId xmlns:a16="http://schemas.microsoft.com/office/drawing/2014/main" id="{4757B541-4EA8-8741-9EC2-38E39DB66FA0}"/>
              </a:ext>
            </a:extLst>
          </p:cNvPr>
          <p:cNvSpPr/>
          <p:nvPr userDrawn="1"/>
        </p:nvSpPr>
        <p:spPr>
          <a:xfrm>
            <a:off x="1922339" y="-403174"/>
            <a:ext cx="1396198" cy="4571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5" name="Rechteck 24">
            <a:extLst>
              <a:ext uri="{FF2B5EF4-FFF2-40B4-BE49-F238E27FC236}">
                <a16:creationId xmlns:a16="http://schemas.microsoft.com/office/drawing/2014/main" id="{E0FD0E3D-3D75-D045-8F82-94A22D3132B7}"/>
              </a:ext>
            </a:extLst>
          </p:cNvPr>
          <p:cNvSpPr/>
          <p:nvPr userDrawn="1"/>
        </p:nvSpPr>
        <p:spPr>
          <a:xfrm>
            <a:off x="3563938" y="-403174"/>
            <a:ext cx="1396198" cy="4571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8" name="Rechteck 27">
            <a:extLst>
              <a:ext uri="{FF2B5EF4-FFF2-40B4-BE49-F238E27FC236}">
                <a16:creationId xmlns:a16="http://schemas.microsoft.com/office/drawing/2014/main" id="{9C479432-1C8B-C545-B386-12AC6B48FB51}"/>
              </a:ext>
            </a:extLst>
          </p:cNvPr>
          <p:cNvSpPr/>
          <p:nvPr userDrawn="1"/>
        </p:nvSpPr>
        <p:spPr>
          <a:xfrm>
            <a:off x="5205537" y="-403174"/>
            <a:ext cx="1396198" cy="4571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0" name="Rechteck 29">
            <a:extLst>
              <a:ext uri="{FF2B5EF4-FFF2-40B4-BE49-F238E27FC236}">
                <a16:creationId xmlns:a16="http://schemas.microsoft.com/office/drawing/2014/main" id="{C4468BAB-D79C-0F48-B46B-9714C45F3158}"/>
              </a:ext>
            </a:extLst>
          </p:cNvPr>
          <p:cNvSpPr/>
          <p:nvPr userDrawn="1"/>
        </p:nvSpPr>
        <p:spPr>
          <a:xfrm>
            <a:off x="6847690" y="-403174"/>
            <a:ext cx="1396198" cy="4571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6" name="Bildplatzhalter 4">
            <a:extLst>
              <a:ext uri="{FF2B5EF4-FFF2-40B4-BE49-F238E27FC236}">
                <a16:creationId xmlns:a16="http://schemas.microsoft.com/office/drawing/2014/main" id="{56F86A6E-9881-B941-8413-E8B539E79C47}"/>
              </a:ext>
            </a:extLst>
          </p:cNvPr>
          <p:cNvSpPr>
            <a:spLocks noGrp="1"/>
          </p:cNvSpPr>
          <p:nvPr>
            <p:ph type="pic" sz="quarter" idx="31"/>
          </p:nvPr>
        </p:nvSpPr>
        <p:spPr>
          <a:xfrm>
            <a:off x="8267022" y="5473800"/>
            <a:ext cx="666000" cy="1090800"/>
          </a:xfrm>
          <a:prstGeom prst="rect">
            <a:avLst/>
          </a:prstGeom>
          <a:blipFill>
            <a:blip r:embed="rId2">
              <a:extLst>
                <a:ext uri="{96DAC541-7B7A-43D3-8B79-37D633B846F1}">
                  <asvg:svgBlip xmlns:asvg="http://schemas.microsoft.com/office/drawing/2016/SVG/main" r:embed="rId3"/>
                </a:ext>
              </a:extLst>
            </a:blip>
            <a:stretch>
              <a:fillRect l="47" r="47"/>
            </a:stretch>
          </a:blipFill>
        </p:spPr>
        <p:txBody>
          <a:bodyPr/>
          <a:lstStyle>
            <a:lvl1pPr marL="0" indent="0">
              <a:buNone/>
              <a:defRPr sz="100" b="0" i="0">
                <a:solidFill>
                  <a:schemeClr val="bg1">
                    <a:lumMod val="95000"/>
                  </a:schemeClr>
                </a:solidFill>
                <a:latin typeface="Calibri" panose="020F0502020204030204" pitchFamily="34" charset="0"/>
              </a:defRPr>
            </a:lvl1pPr>
          </a:lstStyle>
          <a:p>
            <a:endParaRPr lang="de-DE" dirty="0"/>
          </a:p>
        </p:txBody>
      </p:sp>
      <p:pic>
        <p:nvPicPr>
          <p:cNvPr id="17" name="Grafik 16">
            <a:extLst>
              <a:ext uri="{FF2B5EF4-FFF2-40B4-BE49-F238E27FC236}">
                <a16:creationId xmlns:a16="http://schemas.microsoft.com/office/drawing/2014/main" id="{7A2ED534-8123-014E-91E1-FCA941DC01AA}"/>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267023" y="299812"/>
            <a:ext cx="665998" cy="448987"/>
          </a:xfrm>
          <a:prstGeom prst="rect">
            <a:avLst/>
          </a:prstGeom>
        </p:spPr>
      </p:pic>
      <p:sp>
        <p:nvSpPr>
          <p:cNvPr id="18" name="Textplatzhalter 2">
            <a:extLst>
              <a:ext uri="{FF2B5EF4-FFF2-40B4-BE49-F238E27FC236}">
                <a16:creationId xmlns:a16="http://schemas.microsoft.com/office/drawing/2014/main" id="{66E74E88-1C1B-124C-90B3-42568E5CEF52}"/>
              </a:ext>
            </a:extLst>
          </p:cNvPr>
          <p:cNvSpPr>
            <a:spLocks noGrp="1"/>
          </p:cNvSpPr>
          <p:nvPr>
            <p:ph type="body" sz="quarter" idx="24" hasCustomPrompt="1"/>
          </p:nvPr>
        </p:nvSpPr>
        <p:spPr>
          <a:xfrm>
            <a:off x="287338" y="306001"/>
            <a:ext cx="7956550" cy="843957"/>
          </a:xfrm>
          <a:prstGeom prst="rect">
            <a:avLst/>
          </a:prstGeom>
        </p:spPr>
        <p:txBody>
          <a:bodyPr lIns="0" tIns="0" rIns="0" bIns="0"/>
          <a:lstStyle>
            <a:lvl1pPr marL="0" indent="0">
              <a:lnSpc>
                <a:spcPts val="3000"/>
              </a:lnSpc>
              <a:buNone/>
              <a:defRPr sz="3200" spc="-20" baseline="0">
                <a:solidFill>
                  <a:srgbClr val="288732"/>
                </a:solidFill>
                <a:latin typeface="Calibri" panose="020F0502020204030204" pitchFamily="34" charset="0"/>
                <a:cs typeface="Calibri" panose="020F0502020204030204" pitchFamily="34" charset="0"/>
              </a:defRPr>
            </a:lvl1pPr>
            <a:lvl2pPr marL="0" indent="0">
              <a:lnSpc>
                <a:spcPts val="1600"/>
              </a:lnSpc>
              <a:spcBef>
                <a:spcPts val="500"/>
              </a:spcBef>
              <a:buNone/>
              <a:defRPr sz="1800" b="0" i="0" baseline="0">
                <a:solidFill>
                  <a:schemeClr val="tx1"/>
                </a:solidFill>
                <a:latin typeface="Calibri" panose="020F0502020204030204" pitchFamily="34" charset="0"/>
                <a:cs typeface="Calibri" panose="020F0502020204030204" pitchFamily="34" charset="0"/>
              </a:defRPr>
            </a:lvl2pPr>
            <a:lvl3pPr marL="0" indent="0">
              <a:lnSpc>
                <a:spcPts val="1400"/>
              </a:lnSpc>
              <a:spcBef>
                <a:spcPts val="500"/>
              </a:spcBef>
              <a:buNone/>
              <a:defRPr sz="1450" b="0" i="0" baseline="0">
                <a:latin typeface="Calibri" panose="020F0502020204030204" pitchFamily="34" charset="0"/>
                <a:cs typeface="Calibri" panose="020F0502020204030204" pitchFamily="34" charset="0"/>
              </a:defRPr>
            </a:lvl3pPr>
          </a:lstStyle>
          <a:p>
            <a:pPr lvl="0"/>
            <a:r>
              <a:rPr lang="de-DE" dirty="0"/>
              <a:t>Mastertextformat bearbeiten 32pt / ZA 30pt</a:t>
            </a:r>
          </a:p>
          <a:p>
            <a:pPr lvl="1"/>
            <a:r>
              <a:rPr lang="de-DE" dirty="0"/>
              <a:t>Zweite Ebene 18pt</a:t>
            </a:r>
          </a:p>
          <a:p>
            <a:pPr lvl="2"/>
            <a:r>
              <a:rPr lang="de-DE" dirty="0"/>
              <a:t>Dritte Ebene 14,5pt</a:t>
            </a:r>
          </a:p>
        </p:txBody>
      </p:sp>
      <p:sp>
        <p:nvSpPr>
          <p:cNvPr id="6" name="Datumsplatzhalter 5">
            <a:extLst>
              <a:ext uri="{FF2B5EF4-FFF2-40B4-BE49-F238E27FC236}">
                <a16:creationId xmlns:a16="http://schemas.microsoft.com/office/drawing/2014/main" id="{D611652E-DF0D-AA40-A219-89FD18062791}"/>
              </a:ext>
            </a:extLst>
          </p:cNvPr>
          <p:cNvSpPr>
            <a:spLocks noGrp="1"/>
          </p:cNvSpPr>
          <p:nvPr>
            <p:ph type="dt" sz="half" idx="32"/>
          </p:nvPr>
        </p:nvSpPr>
        <p:spPr/>
        <p:txBody>
          <a:bodyPr/>
          <a:lstStyle/>
          <a:p>
            <a:r>
              <a:rPr lang="de-DE"/>
              <a:t>20. Januar 2021</a:t>
            </a:r>
            <a:endParaRPr lang="de-DE" dirty="0"/>
          </a:p>
        </p:txBody>
      </p:sp>
      <p:sp>
        <p:nvSpPr>
          <p:cNvPr id="7" name="Fußzeilenplatzhalter 6">
            <a:extLst>
              <a:ext uri="{FF2B5EF4-FFF2-40B4-BE49-F238E27FC236}">
                <a16:creationId xmlns:a16="http://schemas.microsoft.com/office/drawing/2014/main" id="{A4E28CDE-6C95-7D45-BBBC-CBC770CA95BD}"/>
              </a:ext>
            </a:extLst>
          </p:cNvPr>
          <p:cNvSpPr>
            <a:spLocks noGrp="1"/>
          </p:cNvSpPr>
          <p:nvPr>
            <p:ph type="ftr" sz="quarter" idx="33"/>
          </p:nvPr>
        </p:nvSpPr>
        <p:spPr/>
        <p:txBody>
          <a:bodyPr/>
          <a:lstStyle/>
          <a:p>
            <a:r>
              <a:rPr lang="de-DE"/>
              <a:t>Hochschule Karlsruhe</a:t>
            </a:r>
            <a:endParaRPr lang="de-DE" dirty="0"/>
          </a:p>
        </p:txBody>
      </p:sp>
      <p:sp>
        <p:nvSpPr>
          <p:cNvPr id="8" name="Foliennummernplatzhalter 7">
            <a:extLst>
              <a:ext uri="{FF2B5EF4-FFF2-40B4-BE49-F238E27FC236}">
                <a16:creationId xmlns:a16="http://schemas.microsoft.com/office/drawing/2014/main" id="{9A85A9B4-204F-D14B-BC9D-F52B00659412}"/>
              </a:ext>
            </a:extLst>
          </p:cNvPr>
          <p:cNvSpPr>
            <a:spLocks noGrp="1"/>
          </p:cNvSpPr>
          <p:nvPr>
            <p:ph type="sldNum" sz="quarter" idx="34"/>
          </p:nvPr>
        </p:nvSpPr>
        <p:spPr/>
        <p:txBody>
          <a:bodyPr/>
          <a:lstStyle/>
          <a:p>
            <a:fld id="{13005BA2-ABF8-0A46-8B15-84F2660EFA6C}" type="slidenum">
              <a:rPr lang="de-DE" smtClean="0"/>
              <a:pPr/>
              <a:t>‹Nr.›</a:t>
            </a:fld>
            <a:endParaRPr lang="de-DE" dirty="0"/>
          </a:p>
        </p:txBody>
      </p:sp>
    </p:spTree>
    <p:extLst>
      <p:ext uri="{BB962C8B-B14F-4D97-AF65-F5344CB8AC3E}">
        <p14:creationId xmlns:p14="http://schemas.microsoft.com/office/powerpoint/2010/main" val="1704898114"/>
      </p:ext>
    </p:extLst>
  </p:cSld>
  <p:clrMapOvr>
    <a:masterClrMapping/>
  </p:clrMapOvr>
  <p:extLst mod="1">
    <p:ext uri="{DCECCB84-F9BA-43D5-87BE-67443E8EF086}">
      <p15:sldGuideLst xmlns:p15="http://schemas.microsoft.com/office/powerpoint/2012/main">
        <p15:guide id="1" orient="horz" pos="754">
          <p15:clr>
            <a:srgbClr val="FBAE40"/>
          </p15:clr>
        </p15:guide>
        <p15:guide id="2" orient="horz" pos="187">
          <p15:clr>
            <a:srgbClr val="FBAE40"/>
          </p15:clr>
        </p15:guide>
        <p15:guide id="3" pos="2086">
          <p15:clr>
            <a:srgbClr val="FBAE40"/>
          </p15:clr>
        </p15:guide>
        <p15:guide id="4" pos="1202">
          <p15:clr>
            <a:srgbClr val="FBAE40"/>
          </p15:clr>
        </p15:guide>
        <p15:guide id="9" pos="3129">
          <p15:clr>
            <a:srgbClr val="FBAE40"/>
          </p15:clr>
        </p15:guide>
        <p15:guide id="10" pos="1043">
          <p15:clr>
            <a:srgbClr val="FBAE40"/>
          </p15:clr>
        </p15:guide>
        <p15:guide id="11" pos="4150">
          <p15:clr>
            <a:srgbClr val="FBAE40"/>
          </p15:clr>
        </p15:guide>
        <p15:guide id="12" pos="4309">
          <p15:clr>
            <a:srgbClr val="FBAE40"/>
          </p15:clr>
        </p15:guide>
        <p15:guide id="13" pos="2245">
          <p15:clr>
            <a:srgbClr val="FBAE40"/>
          </p15:clr>
        </p15:guide>
        <p15:guide id="14" pos="3288">
          <p15:clr>
            <a:srgbClr val="FBAE40"/>
          </p15:clr>
        </p15:guide>
        <p15:guide id="15" orient="horz" pos="377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EIT_Präsentation // ENDE_V1">
    <p:spTree>
      <p:nvGrpSpPr>
        <p:cNvPr id="1" name=""/>
        <p:cNvGrpSpPr/>
        <p:nvPr/>
      </p:nvGrpSpPr>
      <p:grpSpPr>
        <a:xfrm>
          <a:off x="0" y="0"/>
          <a:ext cx="0" cy="0"/>
          <a:chOff x="0" y="0"/>
          <a:chExt cx="0" cy="0"/>
        </a:xfrm>
      </p:grpSpPr>
      <p:sp>
        <p:nvSpPr>
          <p:cNvPr id="18" name="Bildplatzhalter 8">
            <a:extLst>
              <a:ext uri="{FF2B5EF4-FFF2-40B4-BE49-F238E27FC236}">
                <a16:creationId xmlns:a16="http://schemas.microsoft.com/office/drawing/2014/main" id="{151CC415-D610-164F-8212-19D930A4FE18}"/>
              </a:ext>
            </a:extLst>
          </p:cNvPr>
          <p:cNvSpPr>
            <a:spLocks noGrp="1"/>
          </p:cNvSpPr>
          <p:nvPr>
            <p:ph type="pic" sz="quarter" idx="12"/>
          </p:nvPr>
        </p:nvSpPr>
        <p:spPr>
          <a:xfrm>
            <a:off x="0" y="1878013"/>
            <a:ext cx="9144000" cy="4979987"/>
          </a:xfrm>
          <a:prstGeom prst="rect">
            <a:avLst/>
          </a:prstGeom>
          <a:solidFill>
            <a:schemeClr val="bg1">
              <a:lumMod val="95000"/>
            </a:schemeClr>
          </a:solidFill>
        </p:spPr>
        <p:txBody>
          <a:bodyPr lIns="0" tIns="0" rIns="0" bIns="0"/>
          <a:lstStyle>
            <a:lvl1pPr marL="0" indent="0">
              <a:buFontTx/>
              <a:buNone/>
              <a:defRPr sz="2000" b="0" i="0">
                <a:latin typeface="Calibri" panose="020F0502020204030204" pitchFamily="34" charset="0"/>
                <a:cs typeface="Calibri" panose="020F0302020204030204" pitchFamily="34" charset="0"/>
              </a:defRPr>
            </a:lvl1pPr>
          </a:lstStyle>
          <a:p>
            <a:endParaRPr lang="de-DE" dirty="0"/>
          </a:p>
        </p:txBody>
      </p:sp>
      <p:sp>
        <p:nvSpPr>
          <p:cNvPr id="40" name="Textfeld 39">
            <a:extLst>
              <a:ext uri="{FF2B5EF4-FFF2-40B4-BE49-F238E27FC236}">
                <a16:creationId xmlns:a16="http://schemas.microsoft.com/office/drawing/2014/main" id="{B2417DED-3B99-4349-8BA5-D2109765036F}"/>
              </a:ext>
            </a:extLst>
          </p:cNvPr>
          <p:cNvSpPr txBox="1"/>
          <p:nvPr userDrawn="1"/>
        </p:nvSpPr>
        <p:spPr>
          <a:xfrm>
            <a:off x="9973662" y="3780960"/>
            <a:ext cx="0" cy="0"/>
          </a:xfrm>
          <a:prstGeom prst="rect">
            <a:avLst/>
          </a:prstGeom>
          <a:ln>
            <a:solidFill>
              <a:schemeClr val="accent1"/>
            </a:solidFill>
          </a:ln>
        </p:spPr>
        <p:txBody>
          <a:bodyPr wrap="none" rtlCol="0" anchor="b">
            <a:noAutofit/>
          </a:bodyPr>
          <a:lstStyle/>
          <a:p>
            <a:pPr algn="l"/>
            <a:endParaRPr lang="de-DE" sz="1540" dirty="0" err="1"/>
          </a:p>
        </p:txBody>
      </p:sp>
      <p:pic>
        <p:nvPicPr>
          <p:cNvPr id="11" name="Grafik 10">
            <a:extLst>
              <a:ext uri="{FF2B5EF4-FFF2-40B4-BE49-F238E27FC236}">
                <a16:creationId xmlns:a16="http://schemas.microsoft.com/office/drawing/2014/main" id="{F3E5D8AC-DBDD-8042-8A9E-253E12704B2C}"/>
              </a:ext>
            </a:extLst>
          </p:cNvPr>
          <p:cNvPicPr>
            <a:picLocks noChangeAspect="1"/>
          </p:cNvPicPr>
          <p:nvPr userDrawn="1"/>
        </p:nvPicPr>
        <p:blipFill>
          <a:blip r:embed="rId2"/>
          <a:srcRect/>
          <a:stretch/>
        </p:blipFill>
        <p:spPr>
          <a:xfrm>
            <a:off x="7563916" y="399917"/>
            <a:ext cx="1301173" cy="880228"/>
          </a:xfrm>
          <a:prstGeom prst="rect">
            <a:avLst/>
          </a:prstGeom>
        </p:spPr>
      </p:pic>
      <p:sp>
        <p:nvSpPr>
          <p:cNvPr id="15" name="Textfeld 14">
            <a:extLst>
              <a:ext uri="{FF2B5EF4-FFF2-40B4-BE49-F238E27FC236}">
                <a16:creationId xmlns:a16="http://schemas.microsoft.com/office/drawing/2014/main" id="{A9BEB07F-910E-0E46-BDFE-125F07CADA4E}"/>
              </a:ext>
            </a:extLst>
          </p:cNvPr>
          <p:cNvSpPr txBox="1"/>
          <p:nvPr userDrawn="1"/>
        </p:nvSpPr>
        <p:spPr>
          <a:xfrm>
            <a:off x="10042788" y="3850088"/>
            <a:ext cx="0" cy="0"/>
          </a:xfrm>
          <a:prstGeom prst="rect">
            <a:avLst/>
          </a:prstGeom>
          <a:ln>
            <a:solidFill>
              <a:schemeClr val="accent1"/>
            </a:solidFill>
          </a:ln>
        </p:spPr>
        <p:txBody>
          <a:bodyPr wrap="none" rtlCol="0" anchor="b">
            <a:noAutofit/>
          </a:bodyPr>
          <a:lstStyle/>
          <a:p>
            <a:pPr algn="l"/>
            <a:endParaRPr lang="de-DE" sz="1540" dirty="0" err="1"/>
          </a:p>
        </p:txBody>
      </p:sp>
      <p:sp>
        <p:nvSpPr>
          <p:cNvPr id="19" name="Textplatzhalter 5">
            <a:extLst>
              <a:ext uri="{FF2B5EF4-FFF2-40B4-BE49-F238E27FC236}">
                <a16:creationId xmlns:a16="http://schemas.microsoft.com/office/drawing/2014/main" id="{A73AD921-16F2-3B46-9FDD-5415DE1C05DA}"/>
              </a:ext>
            </a:extLst>
          </p:cNvPr>
          <p:cNvSpPr>
            <a:spLocks noGrp="1"/>
          </p:cNvSpPr>
          <p:nvPr>
            <p:ph type="body" sz="quarter" idx="10" hasCustomPrompt="1"/>
          </p:nvPr>
        </p:nvSpPr>
        <p:spPr>
          <a:xfrm>
            <a:off x="287338" y="6385020"/>
            <a:ext cx="6760023" cy="284888"/>
          </a:xfrm>
          <a:prstGeom prst="rect">
            <a:avLst/>
          </a:prstGeom>
        </p:spPr>
        <p:txBody>
          <a:bodyPr lIns="0" tIns="0" rIns="0" bIns="0" anchor="b"/>
          <a:lstStyle>
            <a:lvl1pPr marL="0" indent="0">
              <a:buNone/>
              <a:defRPr sz="3200" baseline="0">
                <a:solidFill>
                  <a:srgbClr val="288732"/>
                </a:solidFill>
                <a:latin typeface="Calibri" panose="020F0502020204030204" pitchFamily="34" charset="0"/>
                <a:cs typeface="Calibri" panose="020F0502020204030204" pitchFamily="34" charset="0"/>
              </a:defRPr>
            </a:lvl1pPr>
          </a:lstStyle>
          <a:p>
            <a:pPr lvl="0"/>
            <a:r>
              <a:rPr lang="de-DE" dirty="0" err="1"/>
              <a:t>www.h-ka.de</a:t>
            </a:r>
            <a:endParaRPr lang="de-DE" dirty="0"/>
          </a:p>
        </p:txBody>
      </p:sp>
      <p:sp>
        <p:nvSpPr>
          <p:cNvPr id="20" name="Textfeld 19">
            <a:extLst>
              <a:ext uri="{FF2B5EF4-FFF2-40B4-BE49-F238E27FC236}">
                <a16:creationId xmlns:a16="http://schemas.microsoft.com/office/drawing/2014/main" id="{08575FA1-3AA5-F649-816C-2E0662725254}"/>
              </a:ext>
            </a:extLst>
          </p:cNvPr>
          <p:cNvSpPr txBox="1"/>
          <p:nvPr userDrawn="1"/>
        </p:nvSpPr>
        <p:spPr>
          <a:xfrm>
            <a:off x="-1767484" y="6527464"/>
            <a:ext cx="1436978" cy="148380"/>
          </a:xfrm>
          <a:prstGeom prst="rect">
            <a:avLst/>
          </a:prstGeom>
          <a:ln>
            <a:noFill/>
          </a:ln>
        </p:spPr>
        <p:txBody>
          <a:bodyPr wrap="square" lIns="0" tIns="0" rIns="0" bIns="0" rtlCol="0" anchor="b">
            <a:noAutofit/>
          </a:bodyPr>
          <a:lstStyle/>
          <a:p>
            <a:pPr algn="l"/>
            <a:r>
              <a:rPr lang="de-DE" sz="726" b="0" i="0" baseline="0" dirty="0">
                <a:solidFill>
                  <a:schemeClr val="tx2">
                    <a:lumMod val="50000"/>
                  </a:schemeClr>
                </a:solidFill>
                <a:latin typeface="Calibri" panose="020F0502020204030204" pitchFamily="34" charset="0"/>
              </a:rPr>
              <a:t>Unterkante Domain/sonstige Info</a:t>
            </a:r>
          </a:p>
        </p:txBody>
      </p:sp>
      <p:sp>
        <p:nvSpPr>
          <p:cNvPr id="21" name="Bildplatzhalter 3">
            <a:extLst>
              <a:ext uri="{FF2B5EF4-FFF2-40B4-BE49-F238E27FC236}">
                <a16:creationId xmlns:a16="http://schemas.microsoft.com/office/drawing/2014/main" id="{A0983EF8-6907-9B4B-9370-19CC69B038EB}"/>
              </a:ext>
            </a:extLst>
          </p:cNvPr>
          <p:cNvSpPr>
            <a:spLocks noGrp="1"/>
          </p:cNvSpPr>
          <p:nvPr>
            <p:ph type="pic" sz="quarter" idx="14"/>
          </p:nvPr>
        </p:nvSpPr>
        <p:spPr>
          <a:xfrm>
            <a:off x="7668000" y="1198800"/>
            <a:ext cx="1355294" cy="2225680"/>
          </a:xfrm>
          <a:prstGeom prst="rect">
            <a:avLst/>
          </a:prstGeom>
          <a:blipFill>
            <a:blip r:embed="rId3">
              <a:extLst>
                <a:ext uri="{96DAC541-7B7A-43D3-8B79-37D633B846F1}">
                  <asvg:svgBlip xmlns:asvg="http://schemas.microsoft.com/office/drawing/2016/SVG/main" r:embed="rId4"/>
                </a:ext>
              </a:extLst>
            </a:blip>
            <a:stretch>
              <a:fillRect l="47" r="47"/>
            </a:stretch>
          </a:blipFill>
        </p:spPr>
        <p:txBody>
          <a:bodyPr/>
          <a:lstStyle>
            <a:lvl1pPr marL="0" indent="0">
              <a:buNone/>
              <a:defRPr sz="100" baseline="0">
                <a:solidFill>
                  <a:schemeClr val="bg1"/>
                </a:solidFill>
              </a:defRPr>
            </a:lvl1pPr>
          </a:lstStyle>
          <a:p>
            <a:endParaRPr lang="de-DE" dirty="0"/>
          </a:p>
        </p:txBody>
      </p:sp>
      <p:pic>
        <p:nvPicPr>
          <p:cNvPr id="16" name="Grafik 15">
            <a:extLst>
              <a:ext uri="{FF2B5EF4-FFF2-40B4-BE49-F238E27FC236}">
                <a16:creationId xmlns:a16="http://schemas.microsoft.com/office/drawing/2014/main" id="{3726F69D-CB10-AD46-9A73-58118E5317B6}"/>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7672776" y="296875"/>
            <a:ext cx="1355796" cy="914019"/>
          </a:xfrm>
          <a:prstGeom prst="rect">
            <a:avLst/>
          </a:prstGeom>
        </p:spPr>
      </p:pic>
      <p:pic>
        <p:nvPicPr>
          <p:cNvPr id="12" name="Grafik 11">
            <a:extLst>
              <a:ext uri="{FF2B5EF4-FFF2-40B4-BE49-F238E27FC236}">
                <a16:creationId xmlns:a16="http://schemas.microsoft.com/office/drawing/2014/main" id="{2A1E52B2-9D21-9E44-9CCF-357E0416D873}"/>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287339" y="296864"/>
            <a:ext cx="1746176" cy="972651"/>
          </a:xfrm>
          <a:prstGeom prst="rect">
            <a:avLst/>
          </a:prstGeom>
        </p:spPr>
      </p:pic>
    </p:spTree>
    <p:extLst>
      <p:ext uri="{BB962C8B-B14F-4D97-AF65-F5344CB8AC3E}">
        <p14:creationId xmlns:p14="http://schemas.microsoft.com/office/powerpoint/2010/main" val="875120812"/>
      </p:ext>
    </p:extLst>
  </p:cSld>
  <p:clrMapOvr>
    <a:masterClrMapping/>
  </p:clrMapOvr>
  <p:extLst mod="1">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EIT_Präsentation // ENDE_V2">
    <p:bg>
      <p:bgPr>
        <a:solidFill>
          <a:srgbClr val="288732"/>
        </a:solidFill>
        <a:effectLst/>
      </p:bgPr>
    </p:bg>
    <p:spTree>
      <p:nvGrpSpPr>
        <p:cNvPr id="1" name=""/>
        <p:cNvGrpSpPr/>
        <p:nvPr/>
      </p:nvGrpSpPr>
      <p:grpSpPr>
        <a:xfrm>
          <a:off x="0" y="0"/>
          <a:ext cx="0" cy="0"/>
          <a:chOff x="0" y="0"/>
          <a:chExt cx="0" cy="0"/>
        </a:xfrm>
      </p:grpSpPr>
      <p:sp>
        <p:nvSpPr>
          <p:cNvPr id="40" name="Textfeld 39">
            <a:extLst>
              <a:ext uri="{FF2B5EF4-FFF2-40B4-BE49-F238E27FC236}">
                <a16:creationId xmlns:a16="http://schemas.microsoft.com/office/drawing/2014/main" id="{B2417DED-3B99-4349-8BA5-D2109765036F}"/>
              </a:ext>
            </a:extLst>
          </p:cNvPr>
          <p:cNvSpPr txBox="1"/>
          <p:nvPr userDrawn="1"/>
        </p:nvSpPr>
        <p:spPr>
          <a:xfrm>
            <a:off x="9973662" y="3780960"/>
            <a:ext cx="0" cy="0"/>
          </a:xfrm>
          <a:prstGeom prst="rect">
            <a:avLst/>
          </a:prstGeom>
          <a:ln>
            <a:solidFill>
              <a:schemeClr val="accent1"/>
            </a:solidFill>
          </a:ln>
        </p:spPr>
        <p:txBody>
          <a:bodyPr wrap="none" rtlCol="0" anchor="b">
            <a:noAutofit/>
          </a:bodyPr>
          <a:lstStyle/>
          <a:p>
            <a:pPr algn="l"/>
            <a:endParaRPr lang="de-DE" sz="1540" dirty="0" err="1"/>
          </a:p>
        </p:txBody>
      </p:sp>
      <p:sp>
        <p:nvSpPr>
          <p:cNvPr id="15" name="Textfeld 14">
            <a:extLst>
              <a:ext uri="{FF2B5EF4-FFF2-40B4-BE49-F238E27FC236}">
                <a16:creationId xmlns:a16="http://schemas.microsoft.com/office/drawing/2014/main" id="{A9BEB07F-910E-0E46-BDFE-125F07CADA4E}"/>
              </a:ext>
            </a:extLst>
          </p:cNvPr>
          <p:cNvSpPr txBox="1"/>
          <p:nvPr userDrawn="1"/>
        </p:nvSpPr>
        <p:spPr>
          <a:xfrm>
            <a:off x="10042788" y="3850088"/>
            <a:ext cx="0" cy="0"/>
          </a:xfrm>
          <a:prstGeom prst="rect">
            <a:avLst/>
          </a:prstGeom>
          <a:ln>
            <a:solidFill>
              <a:schemeClr val="accent1"/>
            </a:solidFill>
          </a:ln>
        </p:spPr>
        <p:txBody>
          <a:bodyPr wrap="none" rtlCol="0" anchor="b">
            <a:noAutofit/>
          </a:bodyPr>
          <a:lstStyle/>
          <a:p>
            <a:pPr algn="l"/>
            <a:endParaRPr lang="de-DE" sz="1540" dirty="0" err="1"/>
          </a:p>
        </p:txBody>
      </p:sp>
      <p:sp>
        <p:nvSpPr>
          <p:cNvPr id="6" name="Textplatzhalter 5">
            <a:extLst>
              <a:ext uri="{FF2B5EF4-FFF2-40B4-BE49-F238E27FC236}">
                <a16:creationId xmlns:a16="http://schemas.microsoft.com/office/drawing/2014/main" id="{2E7EBA15-E6DE-9944-99E0-ABDB4E5D71B7}"/>
              </a:ext>
            </a:extLst>
          </p:cNvPr>
          <p:cNvSpPr>
            <a:spLocks noGrp="1"/>
          </p:cNvSpPr>
          <p:nvPr>
            <p:ph type="body" sz="quarter" idx="10" hasCustomPrompt="1"/>
          </p:nvPr>
        </p:nvSpPr>
        <p:spPr>
          <a:xfrm>
            <a:off x="288000" y="6372000"/>
            <a:ext cx="6760023" cy="284888"/>
          </a:xfrm>
          <a:prstGeom prst="rect">
            <a:avLst/>
          </a:prstGeom>
        </p:spPr>
        <p:txBody>
          <a:bodyPr lIns="0" tIns="0" rIns="0" bIns="0" anchor="b"/>
          <a:lstStyle>
            <a:lvl1pPr marL="0" indent="0">
              <a:buNone/>
              <a:defRPr sz="3200" baseline="0">
                <a:solidFill>
                  <a:schemeClr val="bg1"/>
                </a:solidFill>
                <a:latin typeface="Calibri" panose="020F0502020204030204" pitchFamily="34" charset="0"/>
                <a:cs typeface="Calibri" panose="020F0502020204030204" pitchFamily="34" charset="0"/>
              </a:defRPr>
            </a:lvl1pPr>
          </a:lstStyle>
          <a:p>
            <a:pPr lvl="0"/>
            <a:r>
              <a:rPr lang="de-DE" dirty="0" err="1"/>
              <a:t>www.h-ka.de</a:t>
            </a:r>
            <a:endParaRPr lang="de-DE" dirty="0"/>
          </a:p>
        </p:txBody>
      </p:sp>
      <p:sp>
        <p:nvSpPr>
          <p:cNvPr id="10" name="Bildplatzhalter 3">
            <a:extLst>
              <a:ext uri="{FF2B5EF4-FFF2-40B4-BE49-F238E27FC236}">
                <a16:creationId xmlns:a16="http://schemas.microsoft.com/office/drawing/2014/main" id="{AB5ACA4C-4F39-604A-9FE7-667DCEBC134A}"/>
              </a:ext>
            </a:extLst>
          </p:cNvPr>
          <p:cNvSpPr>
            <a:spLocks noGrp="1"/>
          </p:cNvSpPr>
          <p:nvPr>
            <p:ph type="pic" sz="quarter" idx="12"/>
          </p:nvPr>
        </p:nvSpPr>
        <p:spPr>
          <a:xfrm>
            <a:off x="7668000" y="1206000"/>
            <a:ext cx="1355294" cy="2225680"/>
          </a:xfrm>
          <a:prstGeom prst="rect">
            <a:avLst/>
          </a:prstGeom>
          <a:blipFill>
            <a:blip r:embed="rId2">
              <a:extLst>
                <a:ext uri="{96DAC541-7B7A-43D3-8B79-37D633B846F1}">
                  <asvg:svgBlip xmlns:asvg="http://schemas.microsoft.com/office/drawing/2016/SVG/main" r:embed="rId3"/>
                </a:ext>
              </a:extLst>
            </a:blip>
            <a:stretch>
              <a:fillRect l="47" r="47"/>
            </a:stretch>
          </a:blipFill>
        </p:spPr>
        <p:txBody>
          <a:bodyPr/>
          <a:lstStyle>
            <a:lvl1pPr marL="0" indent="0">
              <a:buNone/>
              <a:defRPr sz="100" baseline="0">
                <a:solidFill>
                  <a:srgbClr val="D72305"/>
                </a:solidFill>
              </a:defRPr>
            </a:lvl1pPr>
          </a:lstStyle>
          <a:p>
            <a:endParaRPr lang="de-DE" dirty="0"/>
          </a:p>
        </p:txBody>
      </p:sp>
      <p:pic>
        <p:nvPicPr>
          <p:cNvPr id="11" name="Grafik 10">
            <a:extLst>
              <a:ext uri="{FF2B5EF4-FFF2-40B4-BE49-F238E27FC236}">
                <a16:creationId xmlns:a16="http://schemas.microsoft.com/office/drawing/2014/main" id="{5D27FEBF-F841-9845-B6A8-6D30973528B4}"/>
              </a:ext>
            </a:extLst>
          </p:cNvPr>
          <p:cNvPicPr>
            <a:picLocks noChangeAspect="1"/>
          </p:cNvPicPr>
          <p:nvPr userDrawn="1"/>
        </p:nvPicPr>
        <p:blipFill>
          <a:blip r:embed="rId4">
            <a:extLst>
              <a:ext uri="{96DAC541-7B7A-43D3-8B79-37D633B846F1}">
                <asvg:svgBlip xmlns:asvg="http://schemas.microsoft.com/office/drawing/2016/SVG/main" r:embed="rId5"/>
              </a:ext>
            </a:extLst>
          </a:blip>
          <a:srcRect/>
          <a:stretch/>
        </p:blipFill>
        <p:spPr>
          <a:xfrm>
            <a:off x="7668000" y="302305"/>
            <a:ext cx="1357200" cy="914990"/>
          </a:xfrm>
          <a:prstGeom prst="rect">
            <a:avLst/>
          </a:prstGeom>
        </p:spPr>
      </p:pic>
      <p:pic>
        <p:nvPicPr>
          <p:cNvPr id="8" name="Grafik 7">
            <a:extLst>
              <a:ext uri="{FF2B5EF4-FFF2-40B4-BE49-F238E27FC236}">
                <a16:creationId xmlns:a16="http://schemas.microsoft.com/office/drawing/2014/main" id="{B937A45B-C77C-F94C-8B2B-2F9747EE24E4}"/>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287339" y="296863"/>
            <a:ext cx="1745007" cy="972000"/>
          </a:xfrm>
          <a:prstGeom prst="rect">
            <a:avLst/>
          </a:prstGeom>
        </p:spPr>
      </p:pic>
    </p:spTree>
    <p:extLst>
      <p:ext uri="{BB962C8B-B14F-4D97-AF65-F5344CB8AC3E}">
        <p14:creationId xmlns:p14="http://schemas.microsoft.com/office/powerpoint/2010/main" val="208478627"/>
      </p:ext>
    </p:extLst>
  </p:cSld>
  <p:clrMapOvr>
    <a:masterClrMapping/>
  </p:clrMapOvr>
  <p:extLst mod="1">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slideLayout" Target="../slideLayouts/slideLayout3.xml"/><Relationship Id="rId7"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slideLayout" Target="../slideLayouts/slideLayout5.xml"/><Relationship Id="rId1" Type="http://schemas.openxmlformats.org/officeDocument/2006/relationships/slideLayout" Target="../slideLayouts/slideLayout4.xml"/><Relationship Id="rId5" Type="http://schemas.openxmlformats.org/officeDocument/2006/relationships/theme" Target="../theme/theme2.xml"/><Relationship Id="rId4" Type="http://schemas.openxmlformats.org/officeDocument/2006/relationships/slideLayout" Target="../slideLayouts/slideLayout7.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9.xml"/><Relationship Id="rId1"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7" name="Grafik 6">
            <a:extLst>
              <a:ext uri="{FF2B5EF4-FFF2-40B4-BE49-F238E27FC236}">
                <a16:creationId xmlns:a16="http://schemas.microsoft.com/office/drawing/2014/main" id="{B2FADD67-E4F8-6547-ADD5-C8FC5EC3EDF8}"/>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7672776" y="296875"/>
            <a:ext cx="1355796" cy="914019"/>
          </a:xfrm>
          <a:prstGeom prst="rect">
            <a:avLst/>
          </a:prstGeom>
        </p:spPr>
      </p:pic>
      <p:pic>
        <p:nvPicPr>
          <p:cNvPr id="9" name="Grafik 8">
            <a:extLst>
              <a:ext uri="{FF2B5EF4-FFF2-40B4-BE49-F238E27FC236}">
                <a16:creationId xmlns:a16="http://schemas.microsoft.com/office/drawing/2014/main" id="{D27F51B3-09A5-494F-ACCD-29C00925B5E8}"/>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287339" y="296864"/>
            <a:ext cx="1746176" cy="972651"/>
          </a:xfrm>
          <a:prstGeom prst="rect">
            <a:avLst/>
          </a:prstGeom>
        </p:spPr>
      </p:pic>
    </p:spTree>
    <p:extLst>
      <p:ext uri="{BB962C8B-B14F-4D97-AF65-F5344CB8AC3E}">
        <p14:creationId xmlns:p14="http://schemas.microsoft.com/office/powerpoint/2010/main" val="3542201660"/>
      </p:ext>
    </p:extLst>
  </p:cSld>
  <p:clrMap bg1="lt1" tx1="dk1" bg2="lt2" tx2="dk2" accent1="accent1" accent2="accent2" accent3="accent3" accent4="accent4" accent5="accent5" accent6="accent6" hlink="hlink" folHlink="folHlink"/>
  <p:sldLayoutIdLst>
    <p:sldLayoutId id="2147483759" r:id="rId1"/>
    <p:sldLayoutId id="2147483868" r:id="rId2"/>
    <p:sldLayoutId id="2147483760" r:id="rId3"/>
  </p:sldLayoutIdLst>
  <p:hf hdr="0" dt="0"/>
  <p:txStyles>
    <p:titleStyle>
      <a:lvl1pPr algn="l" defTabSz="914454"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13" indent="-228613" algn="l" defTabSz="914454"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40" indent="-228613" algn="l" defTabSz="914454"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67" indent="-228613" algn="l" defTabSz="914454"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94" indent="-228613" algn="l" defTabSz="9144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521" indent="-228613" algn="l" defTabSz="9144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748" indent="-228613" algn="l" defTabSz="9144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975" indent="-228613" algn="l" defTabSz="9144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202" indent="-228613" algn="l" defTabSz="9144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429" indent="-228613" algn="l" defTabSz="9144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54" rtl="0" eaLnBrk="1" latinLnBrk="0" hangingPunct="1">
        <a:defRPr sz="1800" kern="1200">
          <a:solidFill>
            <a:schemeClr val="tx1"/>
          </a:solidFill>
          <a:latin typeface="+mn-lt"/>
          <a:ea typeface="+mn-ea"/>
          <a:cs typeface="+mn-cs"/>
        </a:defRPr>
      </a:lvl1pPr>
      <a:lvl2pPr marL="457227" algn="l" defTabSz="914454" rtl="0" eaLnBrk="1" latinLnBrk="0" hangingPunct="1">
        <a:defRPr sz="1800" kern="1200">
          <a:solidFill>
            <a:schemeClr val="tx1"/>
          </a:solidFill>
          <a:latin typeface="+mn-lt"/>
          <a:ea typeface="+mn-ea"/>
          <a:cs typeface="+mn-cs"/>
        </a:defRPr>
      </a:lvl2pPr>
      <a:lvl3pPr marL="914454" algn="l" defTabSz="914454" rtl="0" eaLnBrk="1" latinLnBrk="0" hangingPunct="1">
        <a:defRPr sz="1800" kern="1200">
          <a:solidFill>
            <a:schemeClr val="tx1"/>
          </a:solidFill>
          <a:latin typeface="+mn-lt"/>
          <a:ea typeface="+mn-ea"/>
          <a:cs typeface="+mn-cs"/>
        </a:defRPr>
      </a:lvl3pPr>
      <a:lvl4pPr marL="1371681" algn="l" defTabSz="914454" rtl="0" eaLnBrk="1" latinLnBrk="0" hangingPunct="1">
        <a:defRPr sz="1800" kern="1200">
          <a:solidFill>
            <a:schemeClr val="tx1"/>
          </a:solidFill>
          <a:latin typeface="+mn-lt"/>
          <a:ea typeface="+mn-ea"/>
          <a:cs typeface="+mn-cs"/>
        </a:defRPr>
      </a:lvl4pPr>
      <a:lvl5pPr marL="1828907" algn="l" defTabSz="914454" rtl="0" eaLnBrk="1" latinLnBrk="0" hangingPunct="1">
        <a:defRPr sz="1800" kern="1200">
          <a:solidFill>
            <a:schemeClr val="tx1"/>
          </a:solidFill>
          <a:latin typeface="+mn-lt"/>
          <a:ea typeface="+mn-ea"/>
          <a:cs typeface="+mn-cs"/>
        </a:defRPr>
      </a:lvl5pPr>
      <a:lvl6pPr marL="2286134" algn="l" defTabSz="914454" rtl="0" eaLnBrk="1" latinLnBrk="0" hangingPunct="1">
        <a:defRPr sz="1800" kern="1200">
          <a:solidFill>
            <a:schemeClr val="tx1"/>
          </a:solidFill>
          <a:latin typeface="+mn-lt"/>
          <a:ea typeface="+mn-ea"/>
          <a:cs typeface="+mn-cs"/>
        </a:defRPr>
      </a:lvl6pPr>
      <a:lvl7pPr marL="2743361" algn="l" defTabSz="914454" rtl="0" eaLnBrk="1" latinLnBrk="0" hangingPunct="1">
        <a:defRPr sz="1800" kern="1200">
          <a:solidFill>
            <a:schemeClr val="tx1"/>
          </a:solidFill>
          <a:latin typeface="+mn-lt"/>
          <a:ea typeface="+mn-ea"/>
          <a:cs typeface="+mn-cs"/>
        </a:defRPr>
      </a:lvl7pPr>
      <a:lvl8pPr marL="3200588" algn="l" defTabSz="914454" rtl="0" eaLnBrk="1" latinLnBrk="0" hangingPunct="1">
        <a:defRPr sz="1800" kern="1200">
          <a:solidFill>
            <a:schemeClr val="tx1"/>
          </a:solidFill>
          <a:latin typeface="+mn-lt"/>
          <a:ea typeface="+mn-ea"/>
          <a:cs typeface="+mn-cs"/>
        </a:defRPr>
      </a:lvl8pPr>
      <a:lvl9pPr marL="3657815" algn="l" defTabSz="914454"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orient="horz" pos="187">
          <p15:clr>
            <a:srgbClr val="F26B43"/>
          </p15:clr>
        </p15:guide>
        <p15:guide id="5" pos="181">
          <p15:clr>
            <a:srgbClr val="F26B43"/>
          </p15:clr>
        </p15:guide>
        <p15:guide id="6" pos="5579">
          <p15:clr>
            <a:srgbClr val="F26B43"/>
          </p15:clr>
        </p15:guide>
        <p15:guide id="7" pos="4717">
          <p15:clr>
            <a:srgbClr val="F26B43"/>
          </p15:clr>
        </p15:guide>
        <p15:guide id="10" pos="4830">
          <p15:clr>
            <a:srgbClr val="F26B43"/>
          </p15:clr>
        </p15:guide>
        <p15:guide id="11" orient="horz" pos="4042">
          <p15:clr>
            <a:srgbClr val="F26B43"/>
          </p15:clr>
        </p15:guide>
        <p15:guide id="12" orient="horz" pos="4197">
          <p15:clr>
            <a:srgbClr val="F26B43"/>
          </p15:clr>
        </p15:guide>
        <p15:guide id="14" orient="horz" pos="436">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4" name="Textfeld 23">
            <a:extLst>
              <a:ext uri="{FF2B5EF4-FFF2-40B4-BE49-F238E27FC236}">
                <a16:creationId xmlns:a16="http://schemas.microsoft.com/office/drawing/2014/main" id="{5AB5AF7D-3C45-1849-B0BB-6B0935832BBC}"/>
              </a:ext>
            </a:extLst>
          </p:cNvPr>
          <p:cNvSpPr txBox="1"/>
          <p:nvPr userDrawn="1"/>
        </p:nvSpPr>
        <p:spPr>
          <a:xfrm>
            <a:off x="287338" y="6996029"/>
            <a:ext cx="1237877" cy="148380"/>
          </a:xfrm>
          <a:prstGeom prst="rect">
            <a:avLst/>
          </a:prstGeom>
          <a:ln>
            <a:noFill/>
          </a:ln>
        </p:spPr>
        <p:txBody>
          <a:bodyPr wrap="square" lIns="0" tIns="0" rIns="0" bIns="0" rtlCol="0" anchor="b">
            <a:noAutofit/>
          </a:bodyPr>
          <a:lstStyle/>
          <a:p>
            <a:pPr algn="l"/>
            <a:r>
              <a:rPr lang="de-DE" sz="726" b="0" i="0" baseline="0" dirty="0">
                <a:solidFill>
                  <a:schemeClr val="tx2">
                    <a:lumMod val="50000"/>
                  </a:schemeClr>
                </a:solidFill>
                <a:latin typeface="Calibri" panose="020F0502020204030204" pitchFamily="34" charset="0"/>
              </a:rPr>
              <a:t>Linke Kante Navigation</a:t>
            </a:r>
          </a:p>
        </p:txBody>
      </p:sp>
      <p:sp>
        <p:nvSpPr>
          <p:cNvPr id="9" name="Foliennummernplatzhalter 3">
            <a:extLst>
              <a:ext uri="{FF2B5EF4-FFF2-40B4-BE49-F238E27FC236}">
                <a16:creationId xmlns:a16="http://schemas.microsoft.com/office/drawing/2014/main" id="{6ADB6786-40DA-8E4B-B4FD-F37956E44533}"/>
              </a:ext>
            </a:extLst>
          </p:cNvPr>
          <p:cNvSpPr>
            <a:spLocks noGrp="1"/>
          </p:cNvSpPr>
          <p:nvPr>
            <p:ph type="sldNum" sz="quarter" idx="4"/>
          </p:nvPr>
        </p:nvSpPr>
        <p:spPr>
          <a:xfrm>
            <a:off x="287338" y="6460001"/>
            <a:ext cx="3086100" cy="97976"/>
          </a:xfrm>
          <a:prstGeom prst="rect">
            <a:avLst/>
          </a:prstGeom>
        </p:spPr>
        <p:txBody>
          <a:bodyPr vert="horz" lIns="0" tIns="0" rIns="0" bIns="0" rtlCol="0" anchor="t" anchorCtr="0"/>
          <a:lstStyle>
            <a:lvl1pPr algn="l">
              <a:defRPr sz="771" baseline="0">
                <a:solidFill>
                  <a:schemeClr val="bg2"/>
                </a:solidFill>
                <a:latin typeface="Calibri" panose="020F0502020204030204" pitchFamily="34" charset="0"/>
                <a:cs typeface="Calibri" panose="020F0502020204030204" pitchFamily="34" charset="0"/>
              </a:defRPr>
            </a:lvl1pPr>
          </a:lstStyle>
          <a:p>
            <a:fld id="{13005BA2-ABF8-0A46-8B15-84F2660EFA6C}" type="slidenum">
              <a:rPr lang="de-DE" smtClean="0"/>
              <a:pPr/>
              <a:t>‹Nr.›</a:t>
            </a:fld>
            <a:endParaRPr lang="de-DE" dirty="0"/>
          </a:p>
        </p:txBody>
      </p:sp>
      <p:sp>
        <p:nvSpPr>
          <p:cNvPr id="11" name="Fußzeilenplatzhalter 1">
            <a:extLst>
              <a:ext uri="{FF2B5EF4-FFF2-40B4-BE49-F238E27FC236}">
                <a16:creationId xmlns:a16="http://schemas.microsoft.com/office/drawing/2014/main" id="{8E58DFD4-461F-434A-812A-AB41A30AFA4B}"/>
              </a:ext>
            </a:extLst>
          </p:cNvPr>
          <p:cNvSpPr>
            <a:spLocks noGrp="1"/>
          </p:cNvSpPr>
          <p:nvPr>
            <p:ph type="ftr" sz="quarter" idx="3"/>
          </p:nvPr>
        </p:nvSpPr>
        <p:spPr>
          <a:xfrm>
            <a:off x="293238" y="6237908"/>
            <a:ext cx="7950650" cy="104400"/>
          </a:xfrm>
          <a:prstGeom prst="rect">
            <a:avLst/>
          </a:prstGeom>
        </p:spPr>
        <p:txBody>
          <a:bodyPr vert="horz" lIns="0" tIns="0" rIns="0" bIns="0" rtlCol="0" anchor="ctr"/>
          <a:lstStyle>
            <a:lvl1pPr algn="l">
              <a:defRPr sz="770">
                <a:solidFill>
                  <a:schemeClr val="bg2"/>
                </a:solidFill>
              </a:defRPr>
            </a:lvl1pPr>
          </a:lstStyle>
          <a:p>
            <a:r>
              <a:rPr lang="de-DE"/>
              <a:t>Hochschule Karlsruhe</a:t>
            </a:r>
            <a:endParaRPr lang="de-DE" dirty="0"/>
          </a:p>
        </p:txBody>
      </p:sp>
      <p:sp>
        <p:nvSpPr>
          <p:cNvPr id="12" name="Datumsplatzhalter 3">
            <a:extLst>
              <a:ext uri="{FF2B5EF4-FFF2-40B4-BE49-F238E27FC236}">
                <a16:creationId xmlns:a16="http://schemas.microsoft.com/office/drawing/2014/main" id="{B200D815-CB73-4140-85E7-7C46530146F2}"/>
              </a:ext>
            </a:extLst>
          </p:cNvPr>
          <p:cNvSpPr>
            <a:spLocks noGrp="1"/>
          </p:cNvSpPr>
          <p:nvPr>
            <p:ph type="dt" sz="half" idx="2"/>
          </p:nvPr>
        </p:nvSpPr>
        <p:spPr>
          <a:xfrm>
            <a:off x="287338" y="6347912"/>
            <a:ext cx="3086100" cy="97976"/>
          </a:xfrm>
          <a:prstGeom prst="rect">
            <a:avLst/>
          </a:prstGeom>
        </p:spPr>
        <p:txBody>
          <a:bodyPr lIns="0" tIns="0" rIns="0" bIns="0"/>
          <a:lstStyle>
            <a:lvl1pPr>
              <a:defRPr sz="770">
                <a:solidFill>
                  <a:schemeClr val="bg2"/>
                </a:solidFill>
              </a:defRPr>
            </a:lvl1pPr>
          </a:lstStyle>
          <a:p>
            <a:r>
              <a:rPr lang="de-DE"/>
              <a:t>20. Januar 2021</a:t>
            </a:r>
            <a:endParaRPr lang="de-DE" dirty="0"/>
          </a:p>
        </p:txBody>
      </p:sp>
    </p:spTree>
    <p:extLst>
      <p:ext uri="{BB962C8B-B14F-4D97-AF65-F5344CB8AC3E}">
        <p14:creationId xmlns:p14="http://schemas.microsoft.com/office/powerpoint/2010/main" val="3192597194"/>
      </p:ext>
    </p:extLst>
  </p:cSld>
  <p:clrMap bg1="lt1" tx1="dk1" bg2="lt2" tx2="dk2" accent1="accent1" accent2="accent2" accent3="accent3" accent4="accent4" accent5="accent5" accent6="accent6" hlink="hlink" folHlink="folHlink"/>
  <p:sldLayoutIdLst>
    <p:sldLayoutId id="2147483762" r:id="rId1"/>
    <p:sldLayoutId id="2147483763" r:id="rId2"/>
    <p:sldLayoutId id="2147483766" r:id="rId3"/>
    <p:sldLayoutId id="2147483767" r:id="rId4"/>
  </p:sldLayoutIdLst>
  <p:hf hdr="0" dt="0"/>
  <p:txStyles>
    <p:titleStyle>
      <a:lvl1pPr algn="l" defTabSz="914454"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13" indent="-228613" algn="l" defTabSz="914454"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40" indent="-228613" algn="l" defTabSz="914454"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67" indent="-228613" algn="l" defTabSz="914454"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94" indent="-228613" algn="l" defTabSz="9144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521" indent="-228613" algn="l" defTabSz="9144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748" indent="-228613" algn="l" defTabSz="9144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975" indent="-228613" algn="l" defTabSz="9144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202" indent="-228613" algn="l" defTabSz="9144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429" indent="-228613" algn="l" defTabSz="9144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54" rtl="0" eaLnBrk="1" latinLnBrk="0" hangingPunct="1">
        <a:defRPr sz="1800" kern="1200">
          <a:solidFill>
            <a:schemeClr val="tx1"/>
          </a:solidFill>
          <a:latin typeface="+mn-lt"/>
          <a:ea typeface="+mn-ea"/>
          <a:cs typeface="+mn-cs"/>
        </a:defRPr>
      </a:lvl1pPr>
      <a:lvl2pPr marL="457227" algn="l" defTabSz="914454" rtl="0" eaLnBrk="1" latinLnBrk="0" hangingPunct="1">
        <a:defRPr sz="1800" kern="1200">
          <a:solidFill>
            <a:schemeClr val="tx1"/>
          </a:solidFill>
          <a:latin typeface="+mn-lt"/>
          <a:ea typeface="+mn-ea"/>
          <a:cs typeface="+mn-cs"/>
        </a:defRPr>
      </a:lvl2pPr>
      <a:lvl3pPr marL="914454" algn="l" defTabSz="914454" rtl="0" eaLnBrk="1" latinLnBrk="0" hangingPunct="1">
        <a:defRPr sz="1800" kern="1200">
          <a:solidFill>
            <a:schemeClr val="tx1"/>
          </a:solidFill>
          <a:latin typeface="+mn-lt"/>
          <a:ea typeface="+mn-ea"/>
          <a:cs typeface="+mn-cs"/>
        </a:defRPr>
      </a:lvl3pPr>
      <a:lvl4pPr marL="1371681" algn="l" defTabSz="914454" rtl="0" eaLnBrk="1" latinLnBrk="0" hangingPunct="1">
        <a:defRPr sz="1800" kern="1200">
          <a:solidFill>
            <a:schemeClr val="tx1"/>
          </a:solidFill>
          <a:latin typeface="+mn-lt"/>
          <a:ea typeface="+mn-ea"/>
          <a:cs typeface="+mn-cs"/>
        </a:defRPr>
      </a:lvl4pPr>
      <a:lvl5pPr marL="1828907" algn="l" defTabSz="914454" rtl="0" eaLnBrk="1" latinLnBrk="0" hangingPunct="1">
        <a:defRPr sz="1800" kern="1200">
          <a:solidFill>
            <a:schemeClr val="tx1"/>
          </a:solidFill>
          <a:latin typeface="+mn-lt"/>
          <a:ea typeface="+mn-ea"/>
          <a:cs typeface="+mn-cs"/>
        </a:defRPr>
      </a:lvl5pPr>
      <a:lvl6pPr marL="2286134" algn="l" defTabSz="914454" rtl="0" eaLnBrk="1" latinLnBrk="0" hangingPunct="1">
        <a:defRPr sz="1800" kern="1200">
          <a:solidFill>
            <a:schemeClr val="tx1"/>
          </a:solidFill>
          <a:latin typeface="+mn-lt"/>
          <a:ea typeface="+mn-ea"/>
          <a:cs typeface="+mn-cs"/>
        </a:defRPr>
      </a:lvl6pPr>
      <a:lvl7pPr marL="2743361" algn="l" defTabSz="914454" rtl="0" eaLnBrk="1" latinLnBrk="0" hangingPunct="1">
        <a:defRPr sz="1800" kern="1200">
          <a:solidFill>
            <a:schemeClr val="tx1"/>
          </a:solidFill>
          <a:latin typeface="+mn-lt"/>
          <a:ea typeface="+mn-ea"/>
          <a:cs typeface="+mn-cs"/>
        </a:defRPr>
      </a:lvl7pPr>
      <a:lvl8pPr marL="3200588" algn="l" defTabSz="914454" rtl="0" eaLnBrk="1" latinLnBrk="0" hangingPunct="1">
        <a:defRPr sz="1800" kern="1200">
          <a:solidFill>
            <a:schemeClr val="tx1"/>
          </a:solidFill>
          <a:latin typeface="+mn-lt"/>
          <a:ea typeface="+mn-ea"/>
          <a:cs typeface="+mn-cs"/>
        </a:defRPr>
      </a:lvl8pPr>
      <a:lvl9pPr marL="3657815" algn="l" defTabSz="914454"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2" orient="horz" pos="3929">
          <p15:clr>
            <a:srgbClr val="F26B43"/>
          </p15:clr>
        </p15:guide>
        <p15:guide id="5" pos="181">
          <p15:clr>
            <a:srgbClr val="F26B43"/>
          </p15:clr>
        </p15:guide>
        <p15:guide id="6" pos="5579">
          <p15:clr>
            <a:srgbClr val="F26B43"/>
          </p15:clr>
        </p15:guide>
        <p15:guide id="7" orient="horz" pos="4133">
          <p15:clr>
            <a:srgbClr val="F26B43"/>
          </p15:clr>
        </p15:guide>
        <p15:guide id="11" orient="horz" pos="3657">
          <p15:clr>
            <a:srgbClr val="F26B43"/>
          </p15:clr>
        </p15:guide>
        <p15:guide id="13" pos="5193">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89889795"/>
      </p:ext>
    </p:extLst>
  </p:cSld>
  <p:clrMap bg1="lt1" tx1="dk1" bg2="lt2" tx2="dk2" accent1="accent1" accent2="accent2" accent3="accent3" accent4="accent4" accent5="accent5" accent6="accent6" hlink="hlink" folHlink="folHlink"/>
  <p:sldLayoutIdLst>
    <p:sldLayoutId id="2147483776" r:id="rId1"/>
    <p:sldLayoutId id="2147483775" r:id="rId2"/>
  </p:sldLayoutIdLst>
  <p:hf hdr="0" dt="0"/>
  <p:txStyles>
    <p:titleStyle>
      <a:lvl1pPr algn="l" defTabSz="414772" rtl="0" eaLnBrk="1" latinLnBrk="0" hangingPunct="1">
        <a:lnSpc>
          <a:spcPct val="90000"/>
        </a:lnSpc>
        <a:spcBef>
          <a:spcPct val="0"/>
        </a:spcBef>
        <a:buNone/>
        <a:defRPr sz="2948" kern="1200" baseline="0">
          <a:solidFill>
            <a:schemeClr val="tx1"/>
          </a:solidFill>
          <a:latin typeface="Calibri Bold" pitchFamily="2" charset="77"/>
          <a:ea typeface="+mj-ea"/>
          <a:cs typeface="+mj-cs"/>
        </a:defRPr>
      </a:lvl1pPr>
    </p:titleStyle>
    <p:bodyStyle>
      <a:lvl1pPr marL="103693" indent="-103693" algn="l" defTabSz="414772" rtl="0" eaLnBrk="1" latinLnBrk="0" hangingPunct="1">
        <a:lnSpc>
          <a:spcPct val="90000"/>
        </a:lnSpc>
        <a:spcBef>
          <a:spcPts val="454"/>
        </a:spcBef>
        <a:buFont typeface="Arial" panose="020B0604020202020204" pitchFamily="34" charset="0"/>
        <a:buChar char="•"/>
        <a:defRPr sz="1270" kern="1200">
          <a:solidFill>
            <a:schemeClr val="tx1"/>
          </a:solidFill>
          <a:latin typeface="+mn-lt"/>
          <a:ea typeface="+mn-ea"/>
          <a:cs typeface="+mn-cs"/>
        </a:defRPr>
      </a:lvl1pPr>
      <a:lvl2pPr marL="311079" indent="-103693" algn="l" defTabSz="414772" rtl="0" eaLnBrk="1" latinLnBrk="0" hangingPunct="1">
        <a:lnSpc>
          <a:spcPct val="90000"/>
        </a:lnSpc>
        <a:spcBef>
          <a:spcPts val="227"/>
        </a:spcBef>
        <a:buFont typeface="Arial" panose="020B0604020202020204" pitchFamily="34" charset="0"/>
        <a:buChar char="•"/>
        <a:defRPr sz="1089" kern="1200">
          <a:solidFill>
            <a:schemeClr val="tx1"/>
          </a:solidFill>
          <a:latin typeface="+mn-lt"/>
          <a:ea typeface="+mn-ea"/>
          <a:cs typeface="+mn-cs"/>
        </a:defRPr>
      </a:lvl2pPr>
      <a:lvl3pPr marL="518465" indent="-103693" algn="l" defTabSz="414772" rtl="0" eaLnBrk="1" latinLnBrk="0" hangingPunct="1">
        <a:lnSpc>
          <a:spcPct val="90000"/>
        </a:lnSpc>
        <a:spcBef>
          <a:spcPts val="227"/>
        </a:spcBef>
        <a:buFont typeface="Arial" panose="020B0604020202020204" pitchFamily="34" charset="0"/>
        <a:buChar char="•"/>
        <a:defRPr sz="907" kern="1200">
          <a:solidFill>
            <a:schemeClr val="tx1"/>
          </a:solidFill>
          <a:latin typeface="+mn-lt"/>
          <a:ea typeface="+mn-ea"/>
          <a:cs typeface="+mn-cs"/>
        </a:defRPr>
      </a:lvl3pPr>
      <a:lvl4pPr marL="725851" indent="-103693" algn="l" defTabSz="414772" rtl="0" eaLnBrk="1" latinLnBrk="0" hangingPunct="1">
        <a:lnSpc>
          <a:spcPct val="90000"/>
        </a:lnSpc>
        <a:spcBef>
          <a:spcPts val="227"/>
        </a:spcBef>
        <a:buFont typeface="Arial" panose="020B0604020202020204" pitchFamily="34" charset="0"/>
        <a:buChar char="•"/>
        <a:defRPr sz="816" kern="1200">
          <a:solidFill>
            <a:schemeClr val="tx1"/>
          </a:solidFill>
          <a:latin typeface="+mn-lt"/>
          <a:ea typeface="+mn-ea"/>
          <a:cs typeface="+mn-cs"/>
        </a:defRPr>
      </a:lvl4pPr>
      <a:lvl5pPr marL="933237" indent="-103693" algn="l" defTabSz="414772" rtl="0" eaLnBrk="1" latinLnBrk="0" hangingPunct="1">
        <a:lnSpc>
          <a:spcPct val="90000"/>
        </a:lnSpc>
        <a:spcBef>
          <a:spcPts val="227"/>
        </a:spcBef>
        <a:buFont typeface="Arial" panose="020B0604020202020204" pitchFamily="34" charset="0"/>
        <a:buChar char="•"/>
        <a:defRPr sz="816" kern="1200">
          <a:solidFill>
            <a:schemeClr val="tx1"/>
          </a:solidFill>
          <a:latin typeface="+mn-lt"/>
          <a:ea typeface="+mn-ea"/>
          <a:cs typeface="+mn-cs"/>
        </a:defRPr>
      </a:lvl5pPr>
      <a:lvl6pPr marL="1140623" indent="-103693" algn="l" defTabSz="414772" rtl="0" eaLnBrk="1" latinLnBrk="0" hangingPunct="1">
        <a:lnSpc>
          <a:spcPct val="90000"/>
        </a:lnSpc>
        <a:spcBef>
          <a:spcPts val="227"/>
        </a:spcBef>
        <a:buFont typeface="Arial" panose="020B0604020202020204" pitchFamily="34" charset="0"/>
        <a:buChar char="•"/>
        <a:defRPr sz="816" kern="1200">
          <a:solidFill>
            <a:schemeClr val="tx1"/>
          </a:solidFill>
          <a:latin typeface="+mn-lt"/>
          <a:ea typeface="+mn-ea"/>
          <a:cs typeface="+mn-cs"/>
        </a:defRPr>
      </a:lvl6pPr>
      <a:lvl7pPr marL="1348008" indent="-103693" algn="l" defTabSz="414772" rtl="0" eaLnBrk="1" latinLnBrk="0" hangingPunct="1">
        <a:lnSpc>
          <a:spcPct val="90000"/>
        </a:lnSpc>
        <a:spcBef>
          <a:spcPts val="227"/>
        </a:spcBef>
        <a:buFont typeface="Arial" panose="020B0604020202020204" pitchFamily="34" charset="0"/>
        <a:buChar char="•"/>
        <a:defRPr sz="816" kern="1200">
          <a:solidFill>
            <a:schemeClr val="tx1"/>
          </a:solidFill>
          <a:latin typeface="+mn-lt"/>
          <a:ea typeface="+mn-ea"/>
          <a:cs typeface="+mn-cs"/>
        </a:defRPr>
      </a:lvl7pPr>
      <a:lvl8pPr marL="1555394" indent="-103693" algn="l" defTabSz="414772" rtl="0" eaLnBrk="1" latinLnBrk="0" hangingPunct="1">
        <a:lnSpc>
          <a:spcPct val="90000"/>
        </a:lnSpc>
        <a:spcBef>
          <a:spcPts val="227"/>
        </a:spcBef>
        <a:buFont typeface="Arial" panose="020B0604020202020204" pitchFamily="34" charset="0"/>
        <a:buChar char="•"/>
        <a:defRPr sz="816" kern="1200">
          <a:solidFill>
            <a:schemeClr val="tx1"/>
          </a:solidFill>
          <a:latin typeface="+mn-lt"/>
          <a:ea typeface="+mn-ea"/>
          <a:cs typeface="+mn-cs"/>
        </a:defRPr>
      </a:lvl8pPr>
      <a:lvl9pPr marL="1762780" indent="-103693" algn="l" defTabSz="414772" rtl="0" eaLnBrk="1" latinLnBrk="0" hangingPunct="1">
        <a:lnSpc>
          <a:spcPct val="90000"/>
        </a:lnSpc>
        <a:spcBef>
          <a:spcPts val="227"/>
        </a:spcBef>
        <a:buFont typeface="Arial" panose="020B0604020202020204" pitchFamily="34" charset="0"/>
        <a:buChar char="•"/>
        <a:defRPr sz="816" kern="1200">
          <a:solidFill>
            <a:schemeClr val="tx1"/>
          </a:solidFill>
          <a:latin typeface="+mn-lt"/>
          <a:ea typeface="+mn-ea"/>
          <a:cs typeface="+mn-cs"/>
        </a:defRPr>
      </a:lvl9pPr>
    </p:bodyStyle>
    <p:otherStyle>
      <a:defPPr>
        <a:defRPr lang="de-DE"/>
      </a:defPPr>
      <a:lvl1pPr marL="0" algn="l" defTabSz="414772" rtl="0" eaLnBrk="1" latinLnBrk="0" hangingPunct="1">
        <a:defRPr sz="816" kern="1200">
          <a:solidFill>
            <a:schemeClr val="tx1"/>
          </a:solidFill>
          <a:latin typeface="+mn-lt"/>
          <a:ea typeface="+mn-ea"/>
          <a:cs typeface="+mn-cs"/>
        </a:defRPr>
      </a:lvl1pPr>
      <a:lvl2pPr marL="207386" algn="l" defTabSz="414772" rtl="0" eaLnBrk="1" latinLnBrk="0" hangingPunct="1">
        <a:defRPr sz="816" kern="1200">
          <a:solidFill>
            <a:schemeClr val="tx1"/>
          </a:solidFill>
          <a:latin typeface="+mn-lt"/>
          <a:ea typeface="+mn-ea"/>
          <a:cs typeface="+mn-cs"/>
        </a:defRPr>
      </a:lvl2pPr>
      <a:lvl3pPr marL="414772" algn="l" defTabSz="414772" rtl="0" eaLnBrk="1" latinLnBrk="0" hangingPunct="1">
        <a:defRPr sz="816" kern="1200">
          <a:solidFill>
            <a:schemeClr val="tx1"/>
          </a:solidFill>
          <a:latin typeface="+mn-lt"/>
          <a:ea typeface="+mn-ea"/>
          <a:cs typeface="+mn-cs"/>
        </a:defRPr>
      </a:lvl3pPr>
      <a:lvl4pPr marL="622158" algn="l" defTabSz="414772" rtl="0" eaLnBrk="1" latinLnBrk="0" hangingPunct="1">
        <a:defRPr sz="816" kern="1200">
          <a:solidFill>
            <a:schemeClr val="tx1"/>
          </a:solidFill>
          <a:latin typeface="+mn-lt"/>
          <a:ea typeface="+mn-ea"/>
          <a:cs typeface="+mn-cs"/>
        </a:defRPr>
      </a:lvl4pPr>
      <a:lvl5pPr marL="829544" algn="l" defTabSz="414772" rtl="0" eaLnBrk="1" latinLnBrk="0" hangingPunct="1">
        <a:defRPr sz="816" kern="1200">
          <a:solidFill>
            <a:schemeClr val="tx1"/>
          </a:solidFill>
          <a:latin typeface="+mn-lt"/>
          <a:ea typeface="+mn-ea"/>
          <a:cs typeface="+mn-cs"/>
        </a:defRPr>
      </a:lvl5pPr>
      <a:lvl6pPr marL="1036930" algn="l" defTabSz="414772" rtl="0" eaLnBrk="1" latinLnBrk="0" hangingPunct="1">
        <a:defRPr sz="816" kern="1200">
          <a:solidFill>
            <a:schemeClr val="tx1"/>
          </a:solidFill>
          <a:latin typeface="+mn-lt"/>
          <a:ea typeface="+mn-ea"/>
          <a:cs typeface="+mn-cs"/>
        </a:defRPr>
      </a:lvl6pPr>
      <a:lvl7pPr marL="1244316" algn="l" defTabSz="414772" rtl="0" eaLnBrk="1" latinLnBrk="0" hangingPunct="1">
        <a:defRPr sz="816" kern="1200">
          <a:solidFill>
            <a:schemeClr val="tx1"/>
          </a:solidFill>
          <a:latin typeface="+mn-lt"/>
          <a:ea typeface="+mn-ea"/>
          <a:cs typeface="+mn-cs"/>
        </a:defRPr>
      </a:lvl7pPr>
      <a:lvl8pPr marL="1451701" algn="l" defTabSz="414772" rtl="0" eaLnBrk="1" latinLnBrk="0" hangingPunct="1">
        <a:defRPr sz="816" kern="1200">
          <a:solidFill>
            <a:schemeClr val="tx1"/>
          </a:solidFill>
          <a:latin typeface="+mn-lt"/>
          <a:ea typeface="+mn-ea"/>
          <a:cs typeface="+mn-cs"/>
        </a:defRPr>
      </a:lvl8pPr>
      <a:lvl9pPr marL="1659087" algn="l" defTabSz="414772" rtl="0" eaLnBrk="1" latinLnBrk="0" hangingPunct="1">
        <a:defRPr sz="816"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81">
          <p15:clr>
            <a:srgbClr val="F26B43"/>
          </p15:clr>
        </p15:guide>
        <p15:guide id="2" orient="horz" pos="187">
          <p15:clr>
            <a:srgbClr val="F26B43"/>
          </p15:clr>
        </p15:guide>
        <p15:guide id="3" pos="5579">
          <p15:clr>
            <a:srgbClr val="F26B43"/>
          </p15:clr>
        </p15:guide>
        <p15:guide id="4" orient="horz" pos="4133">
          <p15:clr>
            <a:srgbClr val="F26B43"/>
          </p15:clr>
        </p15:guide>
        <p15:guide id="5" orient="horz" pos="1183">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platzhalter 3">
            <a:extLst>
              <a:ext uri="{FF2B5EF4-FFF2-40B4-BE49-F238E27FC236}">
                <a16:creationId xmlns:a16="http://schemas.microsoft.com/office/drawing/2014/main" id="{582BA9CB-05A0-A64F-868B-1D6431C098D5}"/>
              </a:ext>
            </a:extLst>
          </p:cNvPr>
          <p:cNvSpPr>
            <a:spLocks noGrp="1"/>
          </p:cNvSpPr>
          <p:nvPr>
            <p:ph type="body" sz="quarter" idx="13"/>
          </p:nvPr>
        </p:nvSpPr>
        <p:spPr>
          <a:xfrm>
            <a:off x="467544" y="3847568"/>
            <a:ext cx="7200900" cy="1093600"/>
          </a:xfrm>
        </p:spPr>
        <p:txBody>
          <a:bodyPr/>
          <a:lstStyle/>
          <a:p>
            <a:pPr algn="ctr"/>
            <a:r>
              <a:rPr lang="de-DE" b="1" dirty="0">
                <a:solidFill>
                  <a:srgbClr val="00B050"/>
                </a:solidFill>
              </a:rPr>
              <a:t>Algorithmen und Datenstrukturen</a:t>
            </a:r>
          </a:p>
          <a:p>
            <a:pPr algn="ctr"/>
            <a:endParaRPr lang="de-DE" sz="3600" dirty="0">
              <a:solidFill>
                <a:srgbClr val="00B050"/>
              </a:solidFill>
            </a:endParaRPr>
          </a:p>
          <a:p>
            <a:pPr algn="ctr"/>
            <a:r>
              <a:rPr lang="de-DE" sz="3600" dirty="0">
                <a:solidFill>
                  <a:srgbClr val="00B050"/>
                </a:solidFill>
              </a:rPr>
              <a:t>Pseudo ARP Network – </a:t>
            </a:r>
            <a:r>
              <a:rPr lang="de-DE" sz="3600" dirty="0" err="1">
                <a:solidFill>
                  <a:srgbClr val="00B050"/>
                </a:solidFill>
              </a:rPr>
              <a:t>Product</a:t>
            </a:r>
            <a:r>
              <a:rPr lang="de-DE" sz="3600" dirty="0">
                <a:solidFill>
                  <a:srgbClr val="00B050"/>
                </a:solidFill>
              </a:rPr>
              <a:t> Backlog</a:t>
            </a:r>
          </a:p>
          <a:p>
            <a:pPr algn="ctr"/>
            <a:r>
              <a:rPr lang="de-DE" sz="2000" dirty="0">
                <a:solidFill>
                  <a:srgbClr val="00B050"/>
                </a:solidFill>
              </a:rPr>
              <a:t>Wintersemester 2022/2023</a:t>
            </a:r>
            <a:endParaRPr lang="de-DE" sz="2000" dirty="0">
              <a:solidFill>
                <a:schemeClr val="bg1"/>
              </a:solidFill>
            </a:endParaRPr>
          </a:p>
        </p:txBody>
      </p:sp>
      <p:sp>
        <p:nvSpPr>
          <p:cNvPr id="3" name="Bildplatzhalter 2">
            <a:extLst>
              <a:ext uri="{FF2B5EF4-FFF2-40B4-BE49-F238E27FC236}">
                <a16:creationId xmlns:a16="http://schemas.microsoft.com/office/drawing/2014/main" id="{5469BA0E-366F-474C-A8D0-9D64441811FB}"/>
              </a:ext>
            </a:extLst>
          </p:cNvPr>
          <p:cNvSpPr>
            <a:spLocks noGrp="1"/>
          </p:cNvSpPr>
          <p:nvPr>
            <p:ph type="pic" sz="quarter" idx="14"/>
          </p:nvPr>
        </p:nvSpPr>
        <p:spPr/>
      </p:sp>
      <p:sp>
        <p:nvSpPr>
          <p:cNvPr id="5" name="Textplatzhalter 4">
            <a:extLst>
              <a:ext uri="{FF2B5EF4-FFF2-40B4-BE49-F238E27FC236}">
                <a16:creationId xmlns:a16="http://schemas.microsoft.com/office/drawing/2014/main" id="{ECB19E4E-2664-473F-948D-3D1691B3D06E}"/>
              </a:ext>
            </a:extLst>
          </p:cNvPr>
          <p:cNvSpPr>
            <a:spLocks noGrp="1"/>
          </p:cNvSpPr>
          <p:nvPr>
            <p:ph type="body" sz="quarter" idx="15"/>
          </p:nvPr>
        </p:nvSpPr>
        <p:spPr/>
        <p:txBody>
          <a:bodyPr/>
          <a:lstStyle/>
          <a:p>
            <a:r>
              <a:rPr lang="de-DE" dirty="0"/>
              <a:t>Kevin Schuster</a:t>
            </a:r>
          </a:p>
        </p:txBody>
      </p:sp>
    </p:spTree>
    <p:extLst>
      <p:ext uri="{BB962C8B-B14F-4D97-AF65-F5344CB8AC3E}">
        <p14:creationId xmlns:p14="http://schemas.microsoft.com/office/powerpoint/2010/main" val="12760804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ildplatzhalter 3">
            <a:extLst>
              <a:ext uri="{FF2B5EF4-FFF2-40B4-BE49-F238E27FC236}">
                <a16:creationId xmlns:a16="http://schemas.microsoft.com/office/drawing/2014/main" id="{600C2D22-2874-4060-83EE-CA37B245C18F}"/>
              </a:ext>
            </a:extLst>
          </p:cNvPr>
          <p:cNvSpPr>
            <a:spLocks noGrp="1"/>
          </p:cNvSpPr>
          <p:nvPr>
            <p:ph type="pic" sz="quarter" idx="30"/>
          </p:nvPr>
        </p:nvSpPr>
        <p:spPr/>
      </p:sp>
      <p:sp>
        <p:nvSpPr>
          <p:cNvPr id="6" name="Textplatzhalter 6">
            <a:extLst>
              <a:ext uri="{FF2B5EF4-FFF2-40B4-BE49-F238E27FC236}">
                <a16:creationId xmlns:a16="http://schemas.microsoft.com/office/drawing/2014/main" id="{0C97CD94-F741-1D47-9A91-C7F8FA2AAB2D}"/>
              </a:ext>
            </a:extLst>
          </p:cNvPr>
          <p:cNvSpPr>
            <a:spLocks noGrp="1"/>
          </p:cNvSpPr>
          <p:nvPr>
            <p:ph type="body" sz="quarter" idx="24"/>
          </p:nvPr>
        </p:nvSpPr>
        <p:spPr>
          <a:xfrm>
            <a:off x="287338" y="116632"/>
            <a:ext cx="7956550" cy="843957"/>
          </a:xfrm>
        </p:spPr>
        <p:txBody>
          <a:bodyPr/>
          <a:lstStyle/>
          <a:p>
            <a:pPr>
              <a:spcBef>
                <a:spcPts val="0"/>
              </a:spcBef>
            </a:pPr>
            <a:r>
              <a:rPr lang="de-DE" sz="2400" dirty="0"/>
              <a:t>Fakultät für Elektro- und Informationstechnik</a:t>
            </a:r>
          </a:p>
          <a:p>
            <a:pPr>
              <a:spcBef>
                <a:spcPts val="0"/>
              </a:spcBef>
            </a:pPr>
            <a:r>
              <a:rPr lang="de-DE" sz="2400" dirty="0"/>
              <a:t>Algorithmen und Datenstrukturen</a:t>
            </a:r>
          </a:p>
        </p:txBody>
      </p:sp>
      <p:sp>
        <p:nvSpPr>
          <p:cNvPr id="10" name="Foliennummernplatzhalter 9"/>
          <p:cNvSpPr>
            <a:spLocks noGrp="1"/>
          </p:cNvSpPr>
          <p:nvPr>
            <p:ph type="sldNum" sz="quarter" idx="33"/>
          </p:nvPr>
        </p:nvSpPr>
        <p:spPr/>
        <p:txBody>
          <a:bodyPr/>
          <a:lstStyle/>
          <a:p>
            <a:fld id="{13005BA2-ABF8-0A46-8B15-84F2660EFA6C}" type="slidenum">
              <a:rPr lang="de-DE" sz="1000" smtClean="0"/>
              <a:pPr/>
              <a:t>10</a:t>
            </a:fld>
            <a:endParaRPr lang="de-DE" sz="1000" dirty="0"/>
          </a:p>
        </p:txBody>
      </p:sp>
      <p:sp>
        <p:nvSpPr>
          <p:cNvPr id="11" name="Fußzeilenplatzhalter 10"/>
          <p:cNvSpPr>
            <a:spLocks noGrp="1"/>
          </p:cNvSpPr>
          <p:nvPr>
            <p:ph type="ftr" sz="quarter" idx="32"/>
          </p:nvPr>
        </p:nvSpPr>
        <p:spPr/>
        <p:txBody>
          <a:bodyPr/>
          <a:lstStyle/>
          <a:p>
            <a:r>
              <a:rPr lang="de-DE" sz="1100" dirty="0"/>
              <a:t>Hochschule Karlsruhe</a:t>
            </a:r>
          </a:p>
        </p:txBody>
      </p:sp>
      <p:sp>
        <p:nvSpPr>
          <p:cNvPr id="12" name="Titel 1"/>
          <p:cNvSpPr txBox="1">
            <a:spLocks/>
          </p:cNvSpPr>
          <p:nvPr/>
        </p:nvSpPr>
        <p:spPr>
          <a:xfrm>
            <a:off x="251520" y="960589"/>
            <a:ext cx="7979685" cy="454025"/>
          </a:xfrm>
          <a:prstGeom prst="rect">
            <a:avLst/>
          </a:prstGeom>
          <a:solidFill>
            <a:schemeClr val="bg1">
              <a:lumMod val="95000"/>
            </a:schemeClr>
          </a:solidFill>
        </p:spPr>
        <p:txBody>
          <a:bodyPr/>
          <a:lstStyle/>
          <a:p>
            <a:pPr marL="0" marR="0" lvl="0" indent="0" algn="l" defTabSz="914454" rtl="0" eaLnBrk="1" fontAlgn="auto" latinLnBrk="0" hangingPunct="1">
              <a:lnSpc>
                <a:spcPct val="90000"/>
              </a:lnSpc>
              <a:spcBef>
                <a:spcPct val="0"/>
              </a:spcBef>
              <a:spcAft>
                <a:spcPts val="0"/>
              </a:spcAft>
              <a:buClrTx/>
              <a:buSzTx/>
              <a:buFontTx/>
              <a:buNone/>
              <a:tabLst/>
              <a:defRPr/>
            </a:pPr>
            <a:r>
              <a:rPr kumimoji="0" lang="de-DE" sz="2000" b="0" i="0" u="none" strike="noStrike" kern="1200" cap="none" spc="0" normalizeH="0" noProof="0" dirty="0" err="1">
                <a:ln>
                  <a:noFill/>
                </a:ln>
                <a:solidFill>
                  <a:schemeClr val="tx1"/>
                </a:solidFill>
                <a:effectLst>
                  <a:outerShdw blurRad="38100" dist="38100" dir="2700000" algn="tl">
                    <a:srgbClr val="000000">
                      <a:alpha val="43137"/>
                    </a:srgbClr>
                  </a:outerShdw>
                </a:effectLst>
                <a:uLnTx/>
                <a:uFillTx/>
                <a:latin typeface="+mj-lt"/>
                <a:ea typeface="+mj-ea"/>
                <a:cs typeface="+mj-cs"/>
              </a:rPr>
              <a:t>Timestamp</a:t>
            </a:r>
            <a:r>
              <a:rPr kumimoji="0" lang="de-DE" sz="2000" b="0" i="0" u="none" strike="noStrike" kern="1200" cap="none" spc="0" normalizeH="0" noProof="0" dirty="0">
                <a:ln>
                  <a:noFill/>
                </a:ln>
                <a:solidFill>
                  <a:schemeClr val="tx1"/>
                </a:solidFill>
                <a:effectLst>
                  <a:outerShdw blurRad="38100" dist="38100" dir="2700000" algn="tl">
                    <a:srgbClr val="000000">
                      <a:alpha val="43137"/>
                    </a:srgbClr>
                  </a:outerShdw>
                </a:effectLst>
                <a:uLnTx/>
                <a:uFillTx/>
                <a:latin typeface="+mj-lt"/>
                <a:ea typeface="+mj-ea"/>
                <a:cs typeface="+mj-cs"/>
              </a:rPr>
              <a:t>-Transponder – </a:t>
            </a:r>
            <a:r>
              <a:rPr kumimoji="0" lang="de-DE" sz="2000" b="0" i="0" u="none" strike="noStrike" kern="1200" cap="none" spc="0" normalizeH="0" noProof="0" dirty="0" err="1">
                <a:ln>
                  <a:noFill/>
                </a:ln>
                <a:solidFill>
                  <a:schemeClr val="tx1"/>
                </a:solidFill>
                <a:effectLst>
                  <a:outerShdw blurRad="38100" dist="38100" dir="2700000" algn="tl">
                    <a:srgbClr val="000000">
                      <a:alpha val="43137"/>
                    </a:srgbClr>
                  </a:outerShdw>
                </a:effectLst>
                <a:uLnTx/>
                <a:uFillTx/>
                <a:latin typeface="+mj-lt"/>
                <a:ea typeface="+mj-ea"/>
                <a:cs typeface="+mj-cs"/>
              </a:rPr>
              <a:t>Product</a:t>
            </a:r>
            <a:r>
              <a:rPr kumimoji="0" lang="de-DE" sz="2000" b="0" i="0" u="none" strike="noStrike" kern="1200" cap="none" spc="0" normalizeH="0" noProof="0" dirty="0">
                <a:ln>
                  <a:noFill/>
                </a:ln>
                <a:solidFill>
                  <a:schemeClr val="tx1"/>
                </a:solidFill>
                <a:effectLst>
                  <a:outerShdw blurRad="38100" dist="38100" dir="2700000" algn="tl">
                    <a:srgbClr val="000000">
                      <a:alpha val="43137"/>
                    </a:srgbClr>
                  </a:outerShdw>
                </a:effectLst>
                <a:uLnTx/>
                <a:uFillTx/>
                <a:latin typeface="+mj-lt"/>
                <a:ea typeface="+mj-ea"/>
                <a:cs typeface="+mj-cs"/>
              </a:rPr>
              <a:t> Backlog</a:t>
            </a:r>
            <a:endParaRPr kumimoji="0" lang="de-DE" sz="2000" b="0" i="0" u="none" strike="noStrike" kern="1200" cap="none" spc="0" normalizeH="0" baseline="0" noProof="0" dirty="0">
              <a:ln>
                <a:noFill/>
              </a:ln>
              <a:solidFill>
                <a:schemeClr val="tx1"/>
              </a:solidFill>
              <a:effectLst/>
              <a:uLnTx/>
              <a:uFillTx/>
              <a:latin typeface="+mj-lt"/>
              <a:ea typeface="+mj-ea"/>
              <a:cs typeface="+mj-cs"/>
            </a:endParaRPr>
          </a:p>
        </p:txBody>
      </p:sp>
      <p:sp>
        <p:nvSpPr>
          <p:cNvPr id="13" name="Inhaltsplatzhalter 2"/>
          <p:cNvSpPr txBox="1">
            <a:spLocks/>
          </p:cNvSpPr>
          <p:nvPr/>
        </p:nvSpPr>
        <p:spPr bwMode="auto">
          <a:xfrm>
            <a:off x="251520" y="1700808"/>
            <a:ext cx="8015502" cy="3753074"/>
          </a:xfrm>
          <a:prstGeom prst="rect">
            <a:avLst/>
          </a:prstGeom>
          <a:solidFill>
            <a:schemeClr val="bg1">
              <a:lumMod val="75000"/>
            </a:schemeClr>
          </a:solidFill>
        </p:spPr>
        <p:txBody>
          <a:bodyPr vert="horz" wrap="square" numCol="1" anchor="t" anchorCtr="0" compatLnSpc="1">
            <a:prstTxWarp prst="textNoShape">
              <a:avLst/>
            </a:prstTxWarp>
          </a:bodyPr>
          <a:lstStyle/>
          <a:p>
            <a:pPr marL="203200" lvl="0" indent="-203200" defTabSz="914454">
              <a:lnSpc>
                <a:spcPct val="90000"/>
              </a:lnSpc>
              <a:spcBef>
                <a:spcPct val="25000"/>
              </a:spcBef>
              <a:tabLst>
                <a:tab pos="203200" algn="l"/>
                <a:tab pos="2452688" algn="l"/>
                <a:tab pos="3271838" algn="l"/>
              </a:tabLst>
              <a:defRPr/>
            </a:pPr>
            <a:r>
              <a:rPr lang="de-DE" altLang="ja-JP" sz="1800" b="1" dirty="0">
                <a:ea typeface="ＭＳ Ｐゴシック" panose="020B0600070205080204" pitchFamily="34" charset="-128"/>
              </a:rPr>
              <a:t>Item 4 (MUST)</a:t>
            </a:r>
          </a:p>
          <a:p>
            <a:pPr defTabSz="914454">
              <a:lnSpc>
                <a:spcPct val="90000"/>
              </a:lnSpc>
              <a:spcBef>
                <a:spcPct val="25000"/>
              </a:spcBef>
              <a:tabLst>
                <a:tab pos="203200" algn="l"/>
                <a:tab pos="2452688" algn="l"/>
                <a:tab pos="3271838" algn="l"/>
              </a:tabLst>
              <a:defRPr/>
            </a:pPr>
            <a:r>
              <a:rPr lang="de-DE" altLang="ja-JP" sz="1800" dirty="0">
                <a:ea typeface="ＭＳ Ｐゴシック" panose="020B0600070205080204" pitchFamily="34" charset="-128"/>
              </a:rPr>
              <a:t>Titel: Änderung des Graphen von Floyd/Dijkstra/Ford zu Geräten</a:t>
            </a:r>
          </a:p>
          <a:p>
            <a:pPr marL="203200" marR="0" lvl="0" indent="-203200" defTabSz="914454" rtl="0" eaLnBrk="1" fontAlgn="auto" latinLnBrk="0" hangingPunct="1">
              <a:lnSpc>
                <a:spcPct val="90000"/>
              </a:lnSpc>
              <a:spcBef>
                <a:spcPct val="25000"/>
              </a:spcBef>
              <a:spcAft>
                <a:spcPts val="0"/>
              </a:spcAft>
              <a:buClrTx/>
              <a:buSzTx/>
              <a:buFontTx/>
              <a:buNone/>
              <a:tabLst>
                <a:tab pos="203200" algn="l"/>
                <a:tab pos="2452688" algn="l"/>
                <a:tab pos="3271838" algn="l"/>
              </a:tabLst>
              <a:defRPr/>
            </a:pPr>
            <a:endParaRPr lang="de-DE" altLang="ja-JP" sz="1800" dirty="0">
              <a:ea typeface="ＭＳ Ｐゴシック" panose="020B0600070205080204" pitchFamily="34" charset="-128"/>
            </a:endParaRPr>
          </a:p>
          <a:p>
            <a:pPr marL="203200" marR="0" lvl="0" indent="-203200" defTabSz="914454" rtl="0" eaLnBrk="1" fontAlgn="auto" latinLnBrk="0" hangingPunct="1">
              <a:lnSpc>
                <a:spcPct val="90000"/>
              </a:lnSpc>
              <a:spcBef>
                <a:spcPct val="25000"/>
              </a:spcBef>
              <a:spcAft>
                <a:spcPts val="0"/>
              </a:spcAft>
              <a:buClrTx/>
              <a:buSzTx/>
              <a:buFontTx/>
              <a:buNone/>
              <a:tabLst>
                <a:tab pos="203200" algn="l"/>
                <a:tab pos="2452688" algn="l"/>
                <a:tab pos="3271838" algn="l"/>
              </a:tabLst>
              <a:defRPr/>
            </a:pPr>
            <a:r>
              <a:rPr lang="de-DE" altLang="ja-JP" sz="1800" dirty="0">
                <a:ea typeface="ＭＳ Ｐゴシック" panose="020B0600070205080204" pitchFamily="34" charset="-128"/>
              </a:rPr>
              <a:t>Task 1:</a:t>
            </a:r>
          </a:p>
          <a:p>
            <a:pPr marL="203200" marR="0" lvl="0" indent="-203200" defTabSz="914454" rtl="0" eaLnBrk="1" fontAlgn="auto" latinLnBrk="0" hangingPunct="1">
              <a:lnSpc>
                <a:spcPct val="90000"/>
              </a:lnSpc>
              <a:spcBef>
                <a:spcPct val="25000"/>
              </a:spcBef>
              <a:spcAft>
                <a:spcPts val="0"/>
              </a:spcAft>
              <a:buClrTx/>
              <a:buSzTx/>
              <a:buFontTx/>
              <a:buNone/>
              <a:tabLst>
                <a:tab pos="203200" algn="l"/>
                <a:tab pos="2452688" algn="l"/>
                <a:tab pos="3271838" algn="l"/>
              </a:tabLst>
              <a:defRPr/>
            </a:pPr>
            <a:r>
              <a:rPr lang="de-DE" altLang="ja-JP" sz="1800" dirty="0">
                <a:ea typeface="ＭＳ Ｐゴシック" panose="020B0600070205080204" pitchFamily="34" charset="-128"/>
              </a:rPr>
              <a:t>Entscheiden Sie sich für den Algorithmus und integrieren Sie die jeweilige Projektvorlage („K6dijkstra/K6floyd/K6ford“) in Ihr Projekt.</a:t>
            </a:r>
          </a:p>
          <a:p>
            <a:pPr marL="342900" marR="0" lvl="0" indent="-342900" defTabSz="914454" rtl="0" eaLnBrk="1" fontAlgn="auto" latinLnBrk="0" hangingPunct="1">
              <a:lnSpc>
                <a:spcPct val="90000"/>
              </a:lnSpc>
              <a:spcBef>
                <a:spcPct val="25000"/>
              </a:spcBef>
              <a:spcAft>
                <a:spcPts val="0"/>
              </a:spcAft>
              <a:buClrTx/>
              <a:buSzTx/>
              <a:buFont typeface="Arial" pitchFamily="34" charset="0"/>
              <a:buChar char="•"/>
              <a:tabLst>
                <a:tab pos="203200" algn="l"/>
                <a:tab pos="2452688" algn="l"/>
                <a:tab pos="3271838" algn="l"/>
              </a:tabLst>
              <a:defRPr/>
            </a:pPr>
            <a:endParaRPr lang="de-DE" altLang="ja-JP" sz="1800" dirty="0">
              <a:ea typeface="ＭＳ Ｐゴシック" panose="020B0600070205080204" pitchFamily="34" charset="-128"/>
            </a:endParaRPr>
          </a:p>
          <a:p>
            <a:pPr marL="342900" marR="0" lvl="0" indent="-342900" defTabSz="914454" rtl="0" eaLnBrk="1" fontAlgn="auto" latinLnBrk="0" hangingPunct="1">
              <a:lnSpc>
                <a:spcPct val="90000"/>
              </a:lnSpc>
              <a:spcBef>
                <a:spcPct val="25000"/>
              </a:spcBef>
              <a:spcAft>
                <a:spcPts val="0"/>
              </a:spcAft>
              <a:buClrTx/>
              <a:buSzTx/>
              <a:buFont typeface="Arial" pitchFamily="34" charset="0"/>
              <a:buChar char="•"/>
              <a:tabLst>
                <a:tab pos="203200" algn="l"/>
                <a:tab pos="2452688" algn="l"/>
                <a:tab pos="3271838" algn="l"/>
              </a:tabLst>
              <a:defRPr/>
            </a:pPr>
            <a:endParaRPr lang="de-DE" altLang="ja-JP" sz="1800" dirty="0">
              <a:ea typeface="ＭＳ Ｐゴシック" panose="020B0600070205080204" pitchFamily="34" charset="-128"/>
            </a:endParaRPr>
          </a:p>
          <a:p>
            <a:pPr marL="342900" marR="0" lvl="0" indent="-342900" defTabSz="914454" rtl="0" eaLnBrk="1" fontAlgn="auto" latinLnBrk="0" hangingPunct="1">
              <a:lnSpc>
                <a:spcPct val="90000"/>
              </a:lnSpc>
              <a:spcBef>
                <a:spcPct val="25000"/>
              </a:spcBef>
              <a:spcAft>
                <a:spcPts val="0"/>
              </a:spcAft>
              <a:buClrTx/>
              <a:buSzTx/>
              <a:buFont typeface="+mj-lt"/>
              <a:buAutoNum type="arabicPeriod"/>
              <a:tabLst>
                <a:tab pos="203200" algn="l"/>
                <a:tab pos="2452688" algn="l"/>
                <a:tab pos="3271838" algn="l"/>
              </a:tabLst>
              <a:defRPr/>
            </a:pPr>
            <a:endParaRPr lang="de-DE" altLang="ja-JP" sz="1800" dirty="0">
              <a:ea typeface="ＭＳ Ｐゴシック" panose="020B0600070205080204" pitchFamily="34" charset="-128"/>
            </a:endParaRPr>
          </a:p>
          <a:p>
            <a:pPr marL="203200" marR="0" lvl="0" indent="-203200" algn="ctr" defTabSz="914454" rtl="0" eaLnBrk="1" fontAlgn="auto" latinLnBrk="0" hangingPunct="1">
              <a:lnSpc>
                <a:spcPct val="90000"/>
              </a:lnSpc>
              <a:spcBef>
                <a:spcPct val="25000"/>
              </a:spcBef>
              <a:spcAft>
                <a:spcPts val="0"/>
              </a:spcAft>
              <a:buClrTx/>
              <a:buSzTx/>
              <a:buFontTx/>
              <a:buNone/>
              <a:tabLst>
                <a:tab pos="203200" algn="l"/>
                <a:tab pos="2452688" algn="l"/>
                <a:tab pos="3271838" algn="l"/>
              </a:tabLst>
              <a:defRPr/>
            </a:pPr>
            <a:endParaRPr kumimoji="0" lang="de-DE" altLang="ja-JP" sz="1800" b="0" i="0" u="none" strike="noStrike" kern="1200" cap="none" spc="0" normalizeH="0" baseline="0" noProof="0" dirty="0">
              <a:ln>
                <a:noFill/>
              </a:ln>
              <a:solidFill>
                <a:schemeClr val="tx1"/>
              </a:solidFill>
              <a:effectLst/>
              <a:uLnTx/>
              <a:uFillTx/>
              <a:latin typeface="+mn-lt"/>
              <a:ea typeface="ＭＳ Ｐゴシック" panose="020B0600070205080204" pitchFamily="34" charset="-128"/>
              <a:cs typeface="+mn-cs"/>
            </a:endParaRPr>
          </a:p>
          <a:p>
            <a:pPr marL="203200" marR="0" lvl="0" indent="-203200" algn="l" defTabSz="914454" rtl="0" eaLnBrk="1" fontAlgn="auto" latinLnBrk="0" hangingPunct="1">
              <a:lnSpc>
                <a:spcPct val="90000"/>
              </a:lnSpc>
              <a:spcBef>
                <a:spcPct val="25000"/>
              </a:spcBef>
              <a:spcAft>
                <a:spcPts val="0"/>
              </a:spcAft>
              <a:buClrTx/>
              <a:buSzTx/>
              <a:buFontTx/>
              <a:buChar char="-"/>
              <a:tabLst>
                <a:tab pos="203200" algn="l"/>
                <a:tab pos="2452688" algn="l"/>
                <a:tab pos="3271838" algn="l"/>
              </a:tabLst>
              <a:defRPr/>
            </a:pPr>
            <a:endParaRPr kumimoji="0" lang="de-DE" altLang="ja-JP" sz="1800" b="0" i="0" u="none" strike="noStrike" kern="1200" cap="none" spc="0" normalizeH="0" baseline="0" noProof="0" dirty="0">
              <a:ln>
                <a:noFill/>
              </a:ln>
              <a:solidFill>
                <a:schemeClr val="tx1"/>
              </a:solidFill>
              <a:effectLst/>
              <a:uLnTx/>
              <a:uFillTx/>
              <a:latin typeface="+mn-lt"/>
              <a:ea typeface="ＭＳ Ｐゴシック" panose="020B0600070205080204" pitchFamily="34" charset="-128"/>
              <a:cs typeface="+mn-cs"/>
            </a:endParaRPr>
          </a:p>
          <a:p>
            <a:pPr marL="203200" marR="0" lvl="0" indent="-203200" algn="l" defTabSz="914454" rtl="0" eaLnBrk="1" fontAlgn="auto" latinLnBrk="0" hangingPunct="1">
              <a:lnSpc>
                <a:spcPct val="90000"/>
              </a:lnSpc>
              <a:spcBef>
                <a:spcPct val="25000"/>
              </a:spcBef>
              <a:spcAft>
                <a:spcPts val="0"/>
              </a:spcAft>
              <a:buClrTx/>
              <a:buSzTx/>
              <a:buFontTx/>
              <a:buNone/>
              <a:tabLst>
                <a:tab pos="203200" algn="l"/>
                <a:tab pos="2452688" algn="l"/>
                <a:tab pos="3271838" algn="l"/>
              </a:tabLst>
              <a:defRPr/>
            </a:pPr>
            <a:endParaRPr kumimoji="0" lang="de-DE" altLang="ja-JP" sz="1800" b="0" i="0" u="none" strike="noStrike" kern="1200" cap="none" spc="0" normalizeH="0" baseline="0" noProof="0" dirty="0">
              <a:ln>
                <a:noFill/>
              </a:ln>
              <a:solidFill>
                <a:schemeClr val="tx1"/>
              </a:solidFill>
              <a:effectLst/>
              <a:uLnTx/>
              <a:uFillTx/>
              <a:latin typeface="+mn-lt"/>
              <a:ea typeface="ＭＳ Ｐゴシック" panose="020B0600070205080204" pitchFamily="34" charset="-128"/>
              <a:cs typeface="+mn-cs"/>
            </a:endParaRPr>
          </a:p>
          <a:p>
            <a:pPr marL="203200" marR="0" lvl="0" indent="-203200" algn="l" defTabSz="914454" rtl="0" eaLnBrk="1" fontAlgn="auto" latinLnBrk="0" hangingPunct="1">
              <a:lnSpc>
                <a:spcPct val="90000"/>
              </a:lnSpc>
              <a:spcBef>
                <a:spcPct val="25000"/>
              </a:spcBef>
              <a:spcAft>
                <a:spcPts val="0"/>
              </a:spcAft>
              <a:buClrTx/>
              <a:buSzTx/>
              <a:buFontTx/>
              <a:buNone/>
              <a:tabLst>
                <a:tab pos="203200" algn="l"/>
                <a:tab pos="2452688" algn="l"/>
                <a:tab pos="3271838" algn="l"/>
              </a:tabLst>
              <a:defRPr/>
            </a:pPr>
            <a:r>
              <a:rPr kumimoji="0" lang="de-DE" altLang="ja-JP" sz="1800" b="0" i="0" u="none" strike="noStrike" kern="1200" cap="none" spc="0" normalizeH="0" baseline="0" noProof="0" dirty="0">
                <a:ln>
                  <a:noFill/>
                </a:ln>
                <a:solidFill>
                  <a:schemeClr val="tx1"/>
                </a:solidFill>
                <a:effectLst/>
                <a:uLnTx/>
                <a:uFillTx/>
                <a:latin typeface="+mn-lt"/>
                <a:ea typeface="ＭＳ Ｐゴシック" panose="020B0600070205080204" pitchFamily="34" charset="-128"/>
                <a:cs typeface="+mn-cs"/>
              </a:rPr>
              <a:t> </a:t>
            </a:r>
          </a:p>
        </p:txBody>
      </p:sp>
    </p:spTree>
    <p:extLst>
      <p:ext uri="{BB962C8B-B14F-4D97-AF65-F5344CB8AC3E}">
        <p14:creationId xmlns:p14="http://schemas.microsoft.com/office/powerpoint/2010/main" val="19537938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ildplatzhalter 3">
            <a:extLst>
              <a:ext uri="{FF2B5EF4-FFF2-40B4-BE49-F238E27FC236}">
                <a16:creationId xmlns:a16="http://schemas.microsoft.com/office/drawing/2014/main" id="{600C2D22-2874-4060-83EE-CA37B245C18F}"/>
              </a:ext>
            </a:extLst>
          </p:cNvPr>
          <p:cNvSpPr>
            <a:spLocks noGrp="1"/>
          </p:cNvSpPr>
          <p:nvPr>
            <p:ph type="pic" sz="quarter" idx="30"/>
          </p:nvPr>
        </p:nvSpPr>
        <p:spPr/>
      </p:sp>
      <p:sp>
        <p:nvSpPr>
          <p:cNvPr id="6" name="Textplatzhalter 6">
            <a:extLst>
              <a:ext uri="{FF2B5EF4-FFF2-40B4-BE49-F238E27FC236}">
                <a16:creationId xmlns:a16="http://schemas.microsoft.com/office/drawing/2014/main" id="{0C97CD94-F741-1D47-9A91-C7F8FA2AAB2D}"/>
              </a:ext>
            </a:extLst>
          </p:cNvPr>
          <p:cNvSpPr>
            <a:spLocks noGrp="1"/>
          </p:cNvSpPr>
          <p:nvPr>
            <p:ph type="body" sz="quarter" idx="24"/>
          </p:nvPr>
        </p:nvSpPr>
        <p:spPr>
          <a:xfrm>
            <a:off x="287338" y="116632"/>
            <a:ext cx="7956550" cy="843957"/>
          </a:xfrm>
        </p:spPr>
        <p:txBody>
          <a:bodyPr/>
          <a:lstStyle/>
          <a:p>
            <a:pPr>
              <a:spcBef>
                <a:spcPts val="0"/>
              </a:spcBef>
            </a:pPr>
            <a:r>
              <a:rPr lang="de-DE" sz="2400" dirty="0"/>
              <a:t>Fakultät für Elektro- und Informationstechnik</a:t>
            </a:r>
          </a:p>
          <a:p>
            <a:pPr>
              <a:spcBef>
                <a:spcPts val="0"/>
              </a:spcBef>
            </a:pPr>
            <a:r>
              <a:rPr lang="de-DE" sz="2400" dirty="0"/>
              <a:t>Algorithmen und Datenstrukturen</a:t>
            </a:r>
          </a:p>
        </p:txBody>
      </p:sp>
      <p:sp>
        <p:nvSpPr>
          <p:cNvPr id="10" name="Foliennummernplatzhalter 9"/>
          <p:cNvSpPr>
            <a:spLocks noGrp="1"/>
          </p:cNvSpPr>
          <p:nvPr>
            <p:ph type="sldNum" sz="quarter" idx="33"/>
          </p:nvPr>
        </p:nvSpPr>
        <p:spPr/>
        <p:txBody>
          <a:bodyPr/>
          <a:lstStyle/>
          <a:p>
            <a:fld id="{13005BA2-ABF8-0A46-8B15-84F2660EFA6C}" type="slidenum">
              <a:rPr lang="de-DE" sz="1000" smtClean="0"/>
              <a:pPr/>
              <a:t>11</a:t>
            </a:fld>
            <a:endParaRPr lang="de-DE" sz="1000" dirty="0"/>
          </a:p>
        </p:txBody>
      </p:sp>
      <p:sp>
        <p:nvSpPr>
          <p:cNvPr id="11" name="Fußzeilenplatzhalter 10"/>
          <p:cNvSpPr>
            <a:spLocks noGrp="1"/>
          </p:cNvSpPr>
          <p:nvPr>
            <p:ph type="ftr" sz="quarter" idx="32"/>
          </p:nvPr>
        </p:nvSpPr>
        <p:spPr/>
        <p:txBody>
          <a:bodyPr/>
          <a:lstStyle/>
          <a:p>
            <a:r>
              <a:rPr lang="de-DE" sz="1100" dirty="0"/>
              <a:t>Hochschule Karlsruhe</a:t>
            </a:r>
          </a:p>
        </p:txBody>
      </p:sp>
      <p:sp>
        <p:nvSpPr>
          <p:cNvPr id="12" name="Titel 1"/>
          <p:cNvSpPr txBox="1">
            <a:spLocks/>
          </p:cNvSpPr>
          <p:nvPr/>
        </p:nvSpPr>
        <p:spPr>
          <a:xfrm>
            <a:off x="251520" y="960589"/>
            <a:ext cx="7979685" cy="454025"/>
          </a:xfrm>
          <a:prstGeom prst="rect">
            <a:avLst/>
          </a:prstGeom>
          <a:solidFill>
            <a:schemeClr val="bg1">
              <a:lumMod val="95000"/>
            </a:schemeClr>
          </a:solidFill>
        </p:spPr>
        <p:txBody>
          <a:bodyPr/>
          <a:lstStyle/>
          <a:p>
            <a:pPr marL="0" marR="0" lvl="0" indent="0" algn="l" defTabSz="914454" rtl="0" eaLnBrk="1" fontAlgn="auto" latinLnBrk="0" hangingPunct="1">
              <a:lnSpc>
                <a:spcPct val="90000"/>
              </a:lnSpc>
              <a:spcBef>
                <a:spcPct val="0"/>
              </a:spcBef>
              <a:spcAft>
                <a:spcPts val="0"/>
              </a:spcAft>
              <a:buClrTx/>
              <a:buSzTx/>
              <a:buFontTx/>
              <a:buNone/>
              <a:tabLst/>
              <a:defRPr/>
            </a:pPr>
            <a:r>
              <a:rPr kumimoji="0" lang="de-DE" sz="2000" b="0" i="0" u="none" strike="noStrike" kern="1200" cap="none" spc="0" normalizeH="0" noProof="0" dirty="0" err="1">
                <a:ln>
                  <a:noFill/>
                </a:ln>
                <a:solidFill>
                  <a:schemeClr val="tx1"/>
                </a:solidFill>
                <a:effectLst>
                  <a:outerShdw blurRad="38100" dist="38100" dir="2700000" algn="tl">
                    <a:srgbClr val="000000">
                      <a:alpha val="43137"/>
                    </a:srgbClr>
                  </a:outerShdw>
                </a:effectLst>
                <a:uLnTx/>
                <a:uFillTx/>
                <a:latin typeface="+mj-lt"/>
                <a:ea typeface="+mj-ea"/>
                <a:cs typeface="+mj-cs"/>
              </a:rPr>
              <a:t>Timestamp</a:t>
            </a:r>
            <a:r>
              <a:rPr kumimoji="0" lang="de-DE" sz="2000" b="0" i="0" u="none" strike="noStrike" kern="1200" cap="none" spc="0" normalizeH="0" noProof="0" dirty="0">
                <a:ln>
                  <a:noFill/>
                </a:ln>
                <a:solidFill>
                  <a:schemeClr val="tx1"/>
                </a:solidFill>
                <a:effectLst>
                  <a:outerShdw blurRad="38100" dist="38100" dir="2700000" algn="tl">
                    <a:srgbClr val="000000">
                      <a:alpha val="43137"/>
                    </a:srgbClr>
                  </a:outerShdw>
                </a:effectLst>
                <a:uLnTx/>
                <a:uFillTx/>
                <a:latin typeface="+mj-lt"/>
                <a:ea typeface="+mj-ea"/>
                <a:cs typeface="+mj-cs"/>
              </a:rPr>
              <a:t>-Transponder – </a:t>
            </a:r>
            <a:r>
              <a:rPr kumimoji="0" lang="de-DE" sz="2000" b="0" i="0" u="none" strike="noStrike" kern="1200" cap="none" spc="0" normalizeH="0" noProof="0" dirty="0" err="1">
                <a:ln>
                  <a:noFill/>
                </a:ln>
                <a:solidFill>
                  <a:schemeClr val="tx1"/>
                </a:solidFill>
                <a:effectLst>
                  <a:outerShdw blurRad="38100" dist="38100" dir="2700000" algn="tl">
                    <a:srgbClr val="000000">
                      <a:alpha val="43137"/>
                    </a:srgbClr>
                  </a:outerShdw>
                </a:effectLst>
                <a:uLnTx/>
                <a:uFillTx/>
                <a:latin typeface="+mj-lt"/>
                <a:ea typeface="+mj-ea"/>
                <a:cs typeface="+mj-cs"/>
              </a:rPr>
              <a:t>Product</a:t>
            </a:r>
            <a:r>
              <a:rPr kumimoji="0" lang="de-DE" sz="2000" b="0" i="0" u="none" strike="noStrike" kern="1200" cap="none" spc="0" normalizeH="0" noProof="0" dirty="0">
                <a:ln>
                  <a:noFill/>
                </a:ln>
                <a:solidFill>
                  <a:schemeClr val="tx1"/>
                </a:solidFill>
                <a:effectLst>
                  <a:outerShdw blurRad="38100" dist="38100" dir="2700000" algn="tl">
                    <a:srgbClr val="000000">
                      <a:alpha val="43137"/>
                    </a:srgbClr>
                  </a:outerShdw>
                </a:effectLst>
                <a:uLnTx/>
                <a:uFillTx/>
                <a:latin typeface="+mj-lt"/>
                <a:ea typeface="+mj-ea"/>
                <a:cs typeface="+mj-cs"/>
              </a:rPr>
              <a:t> Backlog</a:t>
            </a:r>
            <a:endParaRPr kumimoji="0" lang="de-DE" sz="2000" b="0" i="0" u="none" strike="noStrike" kern="1200" cap="none" spc="0" normalizeH="0" baseline="0" noProof="0" dirty="0">
              <a:ln>
                <a:noFill/>
              </a:ln>
              <a:solidFill>
                <a:schemeClr val="tx1"/>
              </a:solidFill>
              <a:effectLst/>
              <a:uLnTx/>
              <a:uFillTx/>
              <a:latin typeface="+mj-lt"/>
              <a:ea typeface="+mj-ea"/>
              <a:cs typeface="+mj-cs"/>
            </a:endParaRPr>
          </a:p>
        </p:txBody>
      </p:sp>
      <p:sp>
        <p:nvSpPr>
          <p:cNvPr id="13" name="Inhaltsplatzhalter 2"/>
          <p:cNvSpPr txBox="1">
            <a:spLocks/>
          </p:cNvSpPr>
          <p:nvPr/>
        </p:nvSpPr>
        <p:spPr bwMode="auto">
          <a:xfrm>
            <a:off x="251520" y="1700808"/>
            <a:ext cx="8015502" cy="3753074"/>
          </a:xfrm>
          <a:prstGeom prst="rect">
            <a:avLst/>
          </a:prstGeom>
          <a:solidFill>
            <a:schemeClr val="bg1">
              <a:lumMod val="75000"/>
            </a:schemeClr>
          </a:solidFill>
        </p:spPr>
        <p:txBody>
          <a:bodyPr vert="horz" wrap="square" numCol="1" anchor="t" anchorCtr="0" compatLnSpc="1">
            <a:prstTxWarp prst="textNoShape">
              <a:avLst/>
            </a:prstTxWarp>
          </a:bodyPr>
          <a:lstStyle/>
          <a:p>
            <a:pPr marL="203200" lvl="0" indent="-203200" defTabSz="914454">
              <a:lnSpc>
                <a:spcPct val="90000"/>
              </a:lnSpc>
              <a:spcBef>
                <a:spcPct val="25000"/>
              </a:spcBef>
              <a:tabLst>
                <a:tab pos="203200" algn="l"/>
                <a:tab pos="2452688" algn="l"/>
                <a:tab pos="3271838" algn="l"/>
              </a:tabLst>
              <a:defRPr/>
            </a:pPr>
            <a:r>
              <a:rPr lang="de-DE" altLang="ja-JP" sz="1800" b="1" dirty="0">
                <a:ea typeface="ＭＳ Ｐゴシック" panose="020B0600070205080204" pitchFamily="34" charset="-128"/>
              </a:rPr>
              <a:t>Item 4 (MUST)</a:t>
            </a:r>
          </a:p>
          <a:p>
            <a:pPr defTabSz="914454">
              <a:lnSpc>
                <a:spcPct val="90000"/>
              </a:lnSpc>
              <a:spcBef>
                <a:spcPct val="25000"/>
              </a:spcBef>
              <a:tabLst>
                <a:tab pos="203200" algn="l"/>
                <a:tab pos="2452688" algn="l"/>
                <a:tab pos="3271838" algn="l"/>
              </a:tabLst>
              <a:defRPr/>
            </a:pPr>
            <a:r>
              <a:rPr lang="de-DE" altLang="ja-JP" sz="1800" dirty="0">
                <a:ea typeface="ＭＳ Ｐゴシック" panose="020B0600070205080204" pitchFamily="34" charset="-128"/>
              </a:rPr>
              <a:t>Titel: Änderung des Graphen von Floyd/Dijkstra/Ford zu Geräten</a:t>
            </a:r>
          </a:p>
          <a:p>
            <a:pPr marL="203200" marR="0" lvl="0" indent="-203200" defTabSz="914454" rtl="0" eaLnBrk="1" fontAlgn="auto" latinLnBrk="0" hangingPunct="1">
              <a:lnSpc>
                <a:spcPct val="90000"/>
              </a:lnSpc>
              <a:spcBef>
                <a:spcPct val="25000"/>
              </a:spcBef>
              <a:spcAft>
                <a:spcPts val="0"/>
              </a:spcAft>
              <a:buClrTx/>
              <a:buSzTx/>
              <a:buFontTx/>
              <a:buNone/>
              <a:tabLst>
                <a:tab pos="203200" algn="l"/>
                <a:tab pos="2452688" algn="l"/>
                <a:tab pos="3271838" algn="l"/>
              </a:tabLst>
              <a:defRPr/>
            </a:pPr>
            <a:endParaRPr lang="de-DE" altLang="ja-JP" sz="1800" dirty="0">
              <a:ea typeface="ＭＳ Ｐゴシック" panose="020B0600070205080204" pitchFamily="34" charset="-128"/>
            </a:endParaRPr>
          </a:p>
          <a:p>
            <a:pPr marL="203200" marR="0" lvl="0" indent="-203200" defTabSz="914454" rtl="0" eaLnBrk="1" fontAlgn="auto" latinLnBrk="0" hangingPunct="1">
              <a:lnSpc>
                <a:spcPct val="90000"/>
              </a:lnSpc>
              <a:spcBef>
                <a:spcPct val="25000"/>
              </a:spcBef>
              <a:spcAft>
                <a:spcPts val="0"/>
              </a:spcAft>
              <a:buClrTx/>
              <a:buSzTx/>
              <a:buFontTx/>
              <a:buNone/>
              <a:tabLst>
                <a:tab pos="203200" algn="l"/>
                <a:tab pos="2452688" algn="l"/>
                <a:tab pos="3271838" algn="l"/>
              </a:tabLst>
              <a:defRPr/>
            </a:pPr>
            <a:r>
              <a:rPr lang="de-DE" altLang="ja-JP" sz="1800" dirty="0">
                <a:ea typeface="ＭＳ Ｐゴシック" panose="020B0600070205080204" pitchFamily="34" charset="-128"/>
              </a:rPr>
              <a:t>Task 2:</a:t>
            </a:r>
          </a:p>
          <a:p>
            <a:pPr marL="203200" marR="0" lvl="0" indent="-203200" defTabSz="914454" rtl="0" eaLnBrk="1" fontAlgn="auto" latinLnBrk="0" hangingPunct="1">
              <a:lnSpc>
                <a:spcPct val="90000"/>
              </a:lnSpc>
              <a:spcBef>
                <a:spcPct val="25000"/>
              </a:spcBef>
              <a:spcAft>
                <a:spcPts val="0"/>
              </a:spcAft>
              <a:buClrTx/>
              <a:buSzTx/>
              <a:buFontTx/>
              <a:buNone/>
              <a:tabLst>
                <a:tab pos="203200" algn="l"/>
                <a:tab pos="2452688" algn="l"/>
                <a:tab pos="3271838" algn="l"/>
              </a:tabLst>
              <a:defRPr/>
            </a:pPr>
            <a:r>
              <a:rPr lang="de-DE" altLang="ja-JP" sz="1800" dirty="0">
                <a:ea typeface="ＭＳ Ｐゴシック" panose="020B0600070205080204" pitchFamily="34" charset="-128"/>
              </a:rPr>
              <a:t>Anpassung der Knoten, indem Städtenamen in Gerätenamen geändert werden sollen und MAC-Adresse und Darstellungsoption als Knoteneigenschaft integrieren.</a:t>
            </a:r>
          </a:p>
          <a:p>
            <a:pPr marL="342900" marR="0" lvl="0" indent="-342900" defTabSz="914454" rtl="0" eaLnBrk="1" fontAlgn="auto" latinLnBrk="0" hangingPunct="1">
              <a:lnSpc>
                <a:spcPct val="90000"/>
              </a:lnSpc>
              <a:spcBef>
                <a:spcPct val="25000"/>
              </a:spcBef>
              <a:spcAft>
                <a:spcPts val="0"/>
              </a:spcAft>
              <a:buClrTx/>
              <a:buSzTx/>
              <a:buFont typeface="Arial" pitchFamily="34" charset="0"/>
              <a:buChar char="•"/>
              <a:tabLst>
                <a:tab pos="203200" algn="l"/>
                <a:tab pos="2452688" algn="l"/>
                <a:tab pos="3271838" algn="l"/>
              </a:tabLst>
              <a:defRPr/>
            </a:pPr>
            <a:endParaRPr lang="de-DE" altLang="ja-JP" sz="1800" dirty="0">
              <a:ea typeface="ＭＳ Ｐゴシック" panose="020B0600070205080204" pitchFamily="34" charset="-128"/>
            </a:endParaRPr>
          </a:p>
          <a:p>
            <a:pPr marL="342900" marR="0" lvl="0" indent="-342900" defTabSz="914454" rtl="0" eaLnBrk="1" fontAlgn="auto" latinLnBrk="0" hangingPunct="1">
              <a:lnSpc>
                <a:spcPct val="90000"/>
              </a:lnSpc>
              <a:spcBef>
                <a:spcPct val="25000"/>
              </a:spcBef>
              <a:spcAft>
                <a:spcPts val="0"/>
              </a:spcAft>
              <a:buClrTx/>
              <a:buSzTx/>
              <a:buFont typeface="Arial" pitchFamily="34" charset="0"/>
              <a:buChar char="•"/>
              <a:tabLst>
                <a:tab pos="203200" algn="l"/>
                <a:tab pos="2452688" algn="l"/>
                <a:tab pos="3271838" algn="l"/>
              </a:tabLst>
              <a:defRPr/>
            </a:pPr>
            <a:endParaRPr lang="de-DE" altLang="ja-JP" sz="1800" dirty="0">
              <a:ea typeface="ＭＳ Ｐゴシック" panose="020B0600070205080204" pitchFamily="34" charset="-128"/>
            </a:endParaRPr>
          </a:p>
          <a:p>
            <a:pPr marL="342900" marR="0" lvl="0" indent="-342900" defTabSz="914454" rtl="0" eaLnBrk="1" fontAlgn="auto" latinLnBrk="0" hangingPunct="1">
              <a:lnSpc>
                <a:spcPct val="90000"/>
              </a:lnSpc>
              <a:spcBef>
                <a:spcPct val="25000"/>
              </a:spcBef>
              <a:spcAft>
                <a:spcPts val="0"/>
              </a:spcAft>
              <a:buClrTx/>
              <a:buSzTx/>
              <a:buFont typeface="+mj-lt"/>
              <a:buAutoNum type="arabicPeriod"/>
              <a:tabLst>
                <a:tab pos="203200" algn="l"/>
                <a:tab pos="2452688" algn="l"/>
                <a:tab pos="3271838" algn="l"/>
              </a:tabLst>
              <a:defRPr/>
            </a:pPr>
            <a:endParaRPr lang="de-DE" altLang="ja-JP" sz="1800" dirty="0">
              <a:ea typeface="ＭＳ Ｐゴシック" panose="020B0600070205080204" pitchFamily="34" charset="-128"/>
            </a:endParaRPr>
          </a:p>
          <a:p>
            <a:pPr marL="203200" marR="0" lvl="0" indent="-203200" algn="ctr" defTabSz="914454" rtl="0" eaLnBrk="1" fontAlgn="auto" latinLnBrk="0" hangingPunct="1">
              <a:lnSpc>
                <a:spcPct val="90000"/>
              </a:lnSpc>
              <a:spcBef>
                <a:spcPct val="25000"/>
              </a:spcBef>
              <a:spcAft>
                <a:spcPts val="0"/>
              </a:spcAft>
              <a:buClrTx/>
              <a:buSzTx/>
              <a:buFontTx/>
              <a:buNone/>
              <a:tabLst>
                <a:tab pos="203200" algn="l"/>
                <a:tab pos="2452688" algn="l"/>
                <a:tab pos="3271838" algn="l"/>
              </a:tabLst>
              <a:defRPr/>
            </a:pPr>
            <a:endParaRPr kumimoji="0" lang="de-DE" altLang="ja-JP" sz="1800" b="0" i="0" u="none" strike="noStrike" kern="1200" cap="none" spc="0" normalizeH="0" baseline="0" noProof="0" dirty="0">
              <a:ln>
                <a:noFill/>
              </a:ln>
              <a:solidFill>
                <a:schemeClr val="tx1"/>
              </a:solidFill>
              <a:effectLst/>
              <a:uLnTx/>
              <a:uFillTx/>
              <a:latin typeface="+mn-lt"/>
              <a:ea typeface="ＭＳ Ｐゴシック" panose="020B0600070205080204" pitchFamily="34" charset="-128"/>
              <a:cs typeface="+mn-cs"/>
            </a:endParaRPr>
          </a:p>
          <a:p>
            <a:pPr marL="203200" marR="0" lvl="0" indent="-203200" algn="l" defTabSz="914454" rtl="0" eaLnBrk="1" fontAlgn="auto" latinLnBrk="0" hangingPunct="1">
              <a:lnSpc>
                <a:spcPct val="90000"/>
              </a:lnSpc>
              <a:spcBef>
                <a:spcPct val="25000"/>
              </a:spcBef>
              <a:spcAft>
                <a:spcPts val="0"/>
              </a:spcAft>
              <a:buClrTx/>
              <a:buSzTx/>
              <a:buFontTx/>
              <a:buChar char="-"/>
              <a:tabLst>
                <a:tab pos="203200" algn="l"/>
                <a:tab pos="2452688" algn="l"/>
                <a:tab pos="3271838" algn="l"/>
              </a:tabLst>
              <a:defRPr/>
            </a:pPr>
            <a:endParaRPr kumimoji="0" lang="de-DE" altLang="ja-JP" sz="1800" b="0" i="0" u="none" strike="noStrike" kern="1200" cap="none" spc="0" normalizeH="0" baseline="0" noProof="0" dirty="0">
              <a:ln>
                <a:noFill/>
              </a:ln>
              <a:solidFill>
                <a:schemeClr val="tx1"/>
              </a:solidFill>
              <a:effectLst/>
              <a:uLnTx/>
              <a:uFillTx/>
              <a:latin typeface="+mn-lt"/>
              <a:ea typeface="ＭＳ Ｐゴシック" panose="020B0600070205080204" pitchFamily="34" charset="-128"/>
              <a:cs typeface="+mn-cs"/>
            </a:endParaRPr>
          </a:p>
          <a:p>
            <a:pPr marL="203200" marR="0" lvl="0" indent="-203200" algn="l" defTabSz="914454" rtl="0" eaLnBrk="1" fontAlgn="auto" latinLnBrk="0" hangingPunct="1">
              <a:lnSpc>
                <a:spcPct val="90000"/>
              </a:lnSpc>
              <a:spcBef>
                <a:spcPct val="25000"/>
              </a:spcBef>
              <a:spcAft>
                <a:spcPts val="0"/>
              </a:spcAft>
              <a:buClrTx/>
              <a:buSzTx/>
              <a:buFontTx/>
              <a:buNone/>
              <a:tabLst>
                <a:tab pos="203200" algn="l"/>
                <a:tab pos="2452688" algn="l"/>
                <a:tab pos="3271838" algn="l"/>
              </a:tabLst>
              <a:defRPr/>
            </a:pPr>
            <a:endParaRPr kumimoji="0" lang="de-DE" altLang="ja-JP" sz="1800" b="0" i="0" u="none" strike="noStrike" kern="1200" cap="none" spc="0" normalizeH="0" baseline="0" noProof="0" dirty="0">
              <a:ln>
                <a:noFill/>
              </a:ln>
              <a:solidFill>
                <a:schemeClr val="tx1"/>
              </a:solidFill>
              <a:effectLst/>
              <a:uLnTx/>
              <a:uFillTx/>
              <a:latin typeface="+mn-lt"/>
              <a:ea typeface="ＭＳ Ｐゴシック" panose="020B0600070205080204" pitchFamily="34" charset="-128"/>
              <a:cs typeface="+mn-cs"/>
            </a:endParaRPr>
          </a:p>
          <a:p>
            <a:pPr marL="203200" marR="0" lvl="0" indent="-203200" algn="l" defTabSz="914454" rtl="0" eaLnBrk="1" fontAlgn="auto" latinLnBrk="0" hangingPunct="1">
              <a:lnSpc>
                <a:spcPct val="90000"/>
              </a:lnSpc>
              <a:spcBef>
                <a:spcPct val="25000"/>
              </a:spcBef>
              <a:spcAft>
                <a:spcPts val="0"/>
              </a:spcAft>
              <a:buClrTx/>
              <a:buSzTx/>
              <a:buFontTx/>
              <a:buNone/>
              <a:tabLst>
                <a:tab pos="203200" algn="l"/>
                <a:tab pos="2452688" algn="l"/>
                <a:tab pos="3271838" algn="l"/>
              </a:tabLst>
              <a:defRPr/>
            </a:pPr>
            <a:r>
              <a:rPr kumimoji="0" lang="de-DE" altLang="ja-JP" sz="1800" b="0" i="0" u="none" strike="noStrike" kern="1200" cap="none" spc="0" normalizeH="0" baseline="0" noProof="0" dirty="0">
                <a:ln>
                  <a:noFill/>
                </a:ln>
                <a:solidFill>
                  <a:schemeClr val="tx1"/>
                </a:solidFill>
                <a:effectLst/>
                <a:uLnTx/>
                <a:uFillTx/>
                <a:latin typeface="+mn-lt"/>
                <a:ea typeface="ＭＳ Ｐゴシック" panose="020B0600070205080204" pitchFamily="34" charset="-128"/>
                <a:cs typeface="+mn-cs"/>
              </a:rPr>
              <a:t> </a:t>
            </a:r>
          </a:p>
        </p:txBody>
      </p:sp>
    </p:spTree>
    <p:extLst>
      <p:ext uri="{BB962C8B-B14F-4D97-AF65-F5344CB8AC3E}">
        <p14:creationId xmlns:p14="http://schemas.microsoft.com/office/powerpoint/2010/main" val="32549066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ildplatzhalter 3">
            <a:extLst>
              <a:ext uri="{FF2B5EF4-FFF2-40B4-BE49-F238E27FC236}">
                <a16:creationId xmlns:a16="http://schemas.microsoft.com/office/drawing/2014/main" id="{600C2D22-2874-4060-83EE-CA37B245C18F}"/>
              </a:ext>
            </a:extLst>
          </p:cNvPr>
          <p:cNvSpPr>
            <a:spLocks noGrp="1"/>
          </p:cNvSpPr>
          <p:nvPr>
            <p:ph type="pic" sz="quarter" idx="30"/>
          </p:nvPr>
        </p:nvSpPr>
        <p:spPr/>
      </p:sp>
      <p:sp>
        <p:nvSpPr>
          <p:cNvPr id="6" name="Textplatzhalter 6">
            <a:extLst>
              <a:ext uri="{FF2B5EF4-FFF2-40B4-BE49-F238E27FC236}">
                <a16:creationId xmlns:a16="http://schemas.microsoft.com/office/drawing/2014/main" id="{0C97CD94-F741-1D47-9A91-C7F8FA2AAB2D}"/>
              </a:ext>
            </a:extLst>
          </p:cNvPr>
          <p:cNvSpPr>
            <a:spLocks noGrp="1"/>
          </p:cNvSpPr>
          <p:nvPr>
            <p:ph type="body" sz="quarter" idx="24"/>
          </p:nvPr>
        </p:nvSpPr>
        <p:spPr>
          <a:xfrm>
            <a:off x="287338" y="116632"/>
            <a:ext cx="7956550" cy="843957"/>
          </a:xfrm>
        </p:spPr>
        <p:txBody>
          <a:bodyPr/>
          <a:lstStyle/>
          <a:p>
            <a:pPr>
              <a:spcBef>
                <a:spcPts val="0"/>
              </a:spcBef>
            </a:pPr>
            <a:r>
              <a:rPr lang="de-DE" sz="2400" dirty="0"/>
              <a:t>Fakultät für Elektro- und Informationstechnik</a:t>
            </a:r>
          </a:p>
          <a:p>
            <a:pPr>
              <a:spcBef>
                <a:spcPts val="0"/>
              </a:spcBef>
            </a:pPr>
            <a:r>
              <a:rPr lang="de-DE" sz="2400" dirty="0"/>
              <a:t>Algorithmen und Datenstrukturen</a:t>
            </a:r>
          </a:p>
        </p:txBody>
      </p:sp>
      <p:sp>
        <p:nvSpPr>
          <p:cNvPr id="10" name="Foliennummernplatzhalter 9"/>
          <p:cNvSpPr>
            <a:spLocks noGrp="1"/>
          </p:cNvSpPr>
          <p:nvPr>
            <p:ph type="sldNum" sz="quarter" idx="33"/>
          </p:nvPr>
        </p:nvSpPr>
        <p:spPr/>
        <p:txBody>
          <a:bodyPr/>
          <a:lstStyle/>
          <a:p>
            <a:fld id="{13005BA2-ABF8-0A46-8B15-84F2660EFA6C}" type="slidenum">
              <a:rPr lang="de-DE" sz="1000" smtClean="0"/>
              <a:pPr/>
              <a:t>12</a:t>
            </a:fld>
            <a:endParaRPr lang="de-DE" sz="1000" dirty="0"/>
          </a:p>
        </p:txBody>
      </p:sp>
      <p:sp>
        <p:nvSpPr>
          <p:cNvPr id="11" name="Fußzeilenplatzhalter 10"/>
          <p:cNvSpPr>
            <a:spLocks noGrp="1"/>
          </p:cNvSpPr>
          <p:nvPr>
            <p:ph type="ftr" sz="quarter" idx="32"/>
          </p:nvPr>
        </p:nvSpPr>
        <p:spPr/>
        <p:txBody>
          <a:bodyPr/>
          <a:lstStyle/>
          <a:p>
            <a:r>
              <a:rPr lang="de-DE" sz="1100" dirty="0"/>
              <a:t>Hochschule Karlsruhe</a:t>
            </a:r>
          </a:p>
        </p:txBody>
      </p:sp>
      <p:sp>
        <p:nvSpPr>
          <p:cNvPr id="12" name="Titel 1"/>
          <p:cNvSpPr txBox="1">
            <a:spLocks/>
          </p:cNvSpPr>
          <p:nvPr/>
        </p:nvSpPr>
        <p:spPr>
          <a:xfrm>
            <a:off x="251520" y="960589"/>
            <a:ext cx="7979685" cy="454025"/>
          </a:xfrm>
          <a:prstGeom prst="rect">
            <a:avLst/>
          </a:prstGeom>
          <a:solidFill>
            <a:schemeClr val="bg1">
              <a:lumMod val="95000"/>
            </a:schemeClr>
          </a:solidFill>
        </p:spPr>
        <p:txBody>
          <a:bodyPr/>
          <a:lstStyle/>
          <a:p>
            <a:pPr marL="0" marR="0" lvl="0" indent="0" algn="l" defTabSz="914454" rtl="0" eaLnBrk="1" fontAlgn="auto" latinLnBrk="0" hangingPunct="1">
              <a:lnSpc>
                <a:spcPct val="90000"/>
              </a:lnSpc>
              <a:spcBef>
                <a:spcPct val="0"/>
              </a:spcBef>
              <a:spcAft>
                <a:spcPts val="0"/>
              </a:spcAft>
              <a:buClrTx/>
              <a:buSzTx/>
              <a:buFontTx/>
              <a:buNone/>
              <a:tabLst/>
              <a:defRPr/>
            </a:pPr>
            <a:r>
              <a:rPr kumimoji="0" lang="de-DE" sz="2000" b="0" i="0" u="none" strike="noStrike" kern="1200" cap="none" spc="0" normalizeH="0" noProof="0" dirty="0" err="1">
                <a:ln>
                  <a:noFill/>
                </a:ln>
                <a:solidFill>
                  <a:schemeClr val="tx1"/>
                </a:solidFill>
                <a:effectLst>
                  <a:outerShdw blurRad="38100" dist="38100" dir="2700000" algn="tl">
                    <a:srgbClr val="000000">
                      <a:alpha val="43137"/>
                    </a:srgbClr>
                  </a:outerShdw>
                </a:effectLst>
                <a:uLnTx/>
                <a:uFillTx/>
                <a:latin typeface="+mj-lt"/>
                <a:ea typeface="+mj-ea"/>
                <a:cs typeface="+mj-cs"/>
              </a:rPr>
              <a:t>Timestamp</a:t>
            </a:r>
            <a:r>
              <a:rPr kumimoji="0" lang="de-DE" sz="2000" b="0" i="0" u="none" strike="noStrike" kern="1200" cap="none" spc="0" normalizeH="0" noProof="0" dirty="0">
                <a:ln>
                  <a:noFill/>
                </a:ln>
                <a:solidFill>
                  <a:schemeClr val="tx1"/>
                </a:solidFill>
                <a:effectLst>
                  <a:outerShdw blurRad="38100" dist="38100" dir="2700000" algn="tl">
                    <a:srgbClr val="000000">
                      <a:alpha val="43137"/>
                    </a:srgbClr>
                  </a:outerShdw>
                </a:effectLst>
                <a:uLnTx/>
                <a:uFillTx/>
                <a:latin typeface="+mj-lt"/>
                <a:ea typeface="+mj-ea"/>
                <a:cs typeface="+mj-cs"/>
              </a:rPr>
              <a:t>-Transponder – </a:t>
            </a:r>
            <a:r>
              <a:rPr kumimoji="0" lang="de-DE" sz="2000" b="0" i="0" u="none" strike="noStrike" kern="1200" cap="none" spc="0" normalizeH="0" noProof="0" dirty="0" err="1">
                <a:ln>
                  <a:noFill/>
                </a:ln>
                <a:solidFill>
                  <a:schemeClr val="tx1"/>
                </a:solidFill>
                <a:effectLst>
                  <a:outerShdw blurRad="38100" dist="38100" dir="2700000" algn="tl">
                    <a:srgbClr val="000000">
                      <a:alpha val="43137"/>
                    </a:srgbClr>
                  </a:outerShdw>
                </a:effectLst>
                <a:uLnTx/>
                <a:uFillTx/>
                <a:latin typeface="+mj-lt"/>
                <a:ea typeface="+mj-ea"/>
                <a:cs typeface="+mj-cs"/>
              </a:rPr>
              <a:t>Product</a:t>
            </a:r>
            <a:r>
              <a:rPr kumimoji="0" lang="de-DE" sz="2000" b="0" i="0" u="none" strike="noStrike" kern="1200" cap="none" spc="0" normalizeH="0" noProof="0" dirty="0">
                <a:ln>
                  <a:noFill/>
                </a:ln>
                <a:solidFill>
                  <a:schemeClr val="tx1"/>
                </a:solidFill>
                <a:effectLst>
                  <a:outerShdw blurRad="38100" dist="38100" dir="2700000" algn="tl">
                    <a:srgbClr val="000000">
                      <a:alpha val="43137"/>
                    </a:srgbClr>
                  </a:outerShdw>
                </a:effectLst>
                <a:uLnTx/>
                <a:uFillTx/>
                <a:latin typeface="+mj-lt"/>
                <a:ea typeface="+mj-ea"/>
                <a:cs typeface="+mj-cs"/>
              </a:rPr>
              <a:t> Backlog</a:t>
            </a:r>
            <a:endParaRPr kumimoji="0" lang="de-DE" sz="2000" b="0" i="0" u="none" strike="noStrike" kern="1200" cap="none" spc="0" normalizeH="0" baseline="0" noProof="0" dirty="0">
              <a:ln>
                <a:noFill/>
              </a:ln>
              <a:solidFill>
                <a:schemeClr val="tx1"/>
              </a:solidFill>
              <a:effectLst/>
              <a:uLnTx/>
              <a:uFillTx/>
              <a:latin typeface="+mj-lt"/>
              <a:ea typeface="+mj-ea"/>
              <a:cs typeface="+mj-cs"/>
            </a:endParaRPr>
          </a:p>
        </p:txBody>
      </p:sp>
      <p:sp>
        <p:nvSpPr>
          <p:cNvPr id="13" name="Inhaltsplatzhalter 2"/>
          <p:cNvSpPr txBox="1">
            <a:spLocks/>
          </p:cNvSpPr>
          <p:nvPr/>
        </p:nvSpPr>
        <p:spPr bwMode="auto">
          <a:xfrm>
            <a:off x="251520" y="1700808"/>
            <a:ext cx="8015502" cy="3753074"/>
          </a:xfrm>
          <a:prstGeom prst="rect">
            <a:avLst/>
          </a:prstGeom>
          <a:solidFill>
            <a:schemeClr val="bg1">
              <a:lumMod val="75000"/>
            </a:schemeClr>
          </a:solidFill>
        </p:spPr>
        <p:txBody>
          <a:bodyPr vert="horz" wrap="square" numCol="1" anchor="t" anchorCtr="0" compatLnSpc="1">
            <a:prstTxWarp prst="textNoShape">
              <a:avLst/>
            </a:prstTxWarp>
          </a:bodyPr>
          <a:lstStyle/>
          <a:p>
            <a:pPr marL="203200" lvl="0" indent="-203200" defTabSz="914454">
              <a:lnSpc>
                <a:spcPct val="90000"/>
              </a:lnSpc>
              <a:spcBef>
                <a:spcPct val="25000"/>
              </a:spcBef>
              <a:tabLst>
                <a:tab pos="203200" algn="l"/>
                <a:tab pos="2452688" algn="l"/>
                <a:tab pos="3271838" algn="l"/>
              </a:tabLst>
              <a:defRPr/>
            </a:pPr>
            <a:r>
              <a:rPr lang="de-DE" altLang="ja-JP" sz="1800" b="1" dirty="0">
                <a:ea typeface="ＭＳ Ｐゴシック" panose="020B0600070205080204" pitchFamily="34" charset="-128"/>
              </a:rPr>
              <a:t>Item 4 (MUST)</a:t>
            </a:r>
          </a:p>
          <a:p>
            <a:pPr defTabSz="914454">
              <a:lnSpc>
                <a:spcPct val="90000"/>
              </a:lnSpc>
              <a:spcBef>
                <a:spcPct val="25000"/>
              </a:spcBef>
              <a:tabLst>
                <a:tab pos="203200" algn="l"/>
                <a:tab pos="2452688" algn="l"/>
                <a:tab pos="3271838" algn="l"/>
              </a:tabLst>
              <a:defRPr/>
            </a:pPr>
            <a:r>
              <a:rPr lang="de-DE" altLang="ja-JP" sz="1800" dirty="0">
                <a:ea typeface="ＭＳ Ｐゴシック" panose="020B0600070205080204" pitchFamily="34" charset="-128"/>
              </a:rPr>
              <a:t>Titel: Änderung des Graphen von Floyd/Dijkstra/Ford zu Geräten</a:t>
            </a:r>
          </a:p>
          <a:p>
            <a:pPr marL="203200" marR="0" lvl="0" indent="-203200" defTabSz="914454" rtl="0" eaLnBrk="1" fontAlgn="auto" latinLnBrk="0" hangingPunct="1">
              <a:lnSpc>
                <a:spcPct val="90000"/>
              </a:lnSpc>
              <a:spcBef>
                <a:spcPct val="25000"/>
              </a:spcBef>
              <a:spcAft>
                <a:spcPts val="0"/>
              </a:spcAft>
              <a:buClrTx/>
              <a:buSzTx/>
              <a:buFontTx/>
              <a:buNone/>
              <a:tabLst>
                <a:tab pos="203200" algn="l"/>
                <a:tab pos="2452688" algn="l"/>
                <a:tab pos="3271838" algn="l"/>
              </a:tabLst>
              <a:defRPr/>
            </a:pPr>
            <a:endParaRPr lang="de-DE" altLang="ja-JP" sz="1800" dirty="0">
              <a:ea typeface="ＭＳ Ｐゴシック" panose="020B0600070205080204" pitchFamily="34" charset="-128"/>
            </a:endParaRPr>
          </a:p>
          <a:p>
            <a:pPr marL="203200" marR="0" lvl="0" indent="-203200" defTabSz="914454" rtl="0" eaLnBrk="1" fontAlgn="auto" latinLnBrk="0" hangingPunct="1">
              <a:lnSpc>
                <a:spcPct val="90000"/>
              </a:lnSpc>
              <a:spcBef>
                <a:spcPct val="25000"/>
              </a:spcBef>
              <a:spcAft>
                <a:spcPts val="0"/>
              </a:spcAft>
              <a:buClrTx/>
              <a:buSzTx/>
              <a:buFontTx/>
              <a:buNone/>
              <a:tabLst>
                <a:tab pos="203200" algn="l"/>
                <a:tab pos="2452688" algn="l"/>
                <a:tab pos="3271838" algn="l"/>
              </a:tabLst>
              <a:defRPr/>
            </a:pPr>
            <a:r>
              <a:rPr lang="de-DE" altLang="ja-JP" sz="1800" dirty="0">
                <a:ea typeface="ＭＳ Ｐゴシック" panose="020B0600070205080204" pitchFamily="34" charset="-128"/>
              </a:rPr>
              <a:t>Task 3:</a:t>
            </a:r>
          </a:p>
          <a:p>
            <a:pPr marL="203200" indent="-203200" defTabSz="914454">
              <a:lnSpc>
                <a:spcPct val="90000"/>
              </a:lnSpc>
              <a:spcBef>
                <a:spcPct val="25000"/>
              </a:spcBef>
              <a:tabLst>
                <a:tab pos="203200" algn="l"/>
                <a:tab pos="2452688" algn="l"/>
                <a:tab pos="3271838" algn="l"/>
              </a:tabLst>
              <a:defRPr/>
            </a:pPr>
            <a:r>
              <a:rPr lang="de-DE" altLang="ja-JP" sz="1800" dirty="0">
                <a:ea typeface="ＭＳ Ｐゴシック" panose="020B0600070205080204" pitchFamily="34" charset="-128"/>
              </a:rPr>
              <a:t>Entscheiden Sie sich für einen Startpunkt in Ihrem Graphen, da dieser Punkt das Sendegerät darstellt und fix ist. </a:t>
            </a:r>
          </a:p>
          <a:p>
            <a:pPr marL="342900" marR="0" lvl="0" indent="-342900" defTabSz="914454" rtl="0" eaLnBrk="1" fontAlgn="auto" latinLnBrk="0" hangingPunct="1">
              <a:lnSpc>
                <a:spcPct val="90000"/>
              </a:lnSpc>
              <a:spcBef>
                <a:spcPct val="25000"/>
              </a:spcBef>
              <a:spcAft>
                <a:spcPts val="0"/>
              </a:spcAft>
              <a:buClrTx/>
              <a:buSzTx/>
              <a:buFont typeface="Arial" pitchFamily="34" charset="0"/>
              <a:buChar char="•"/>
              <a:tabLst>
                <a:tab pos="203200" algn="l"/>
                <a:tab pos="2452688" algn="l"/>
                <a:tab pos="3271838" algn="l"/>
              </a:tabLst>
              <a:defRPr/>
            </a:pPr>
            <a:endParaRPr lang="de-DE" altLang="ja-JP" sz="1800" dirty="0">
              <a:ea typeface="ＭＳ Ｐゴシック" panose="020B0600070205080204" pitchFamily="34" charset="-128"/>
            </a:endParaRPr>
          </a:p>
          <a:p>
            <a:pPr marL="342900" marR="0" lvl="0" indent="-342900" defTabSz="914454" rtl="0" eaLnBrk="1" fontAlgn="auto" latinLnBrk="0" hangingPunct="1">
              <a:lnSpc>
                <a:spcPct val="90000"/>
              </a:lnSpc>
              <a:spcBef>
                <a:spcPct val="25000"/>
              </a:spcBef>
              <a:spcAft>
                <a:spcPts val="0"/>
              </a:spcAft>
              <a:buClrTx/>
              <a:buSzTx/>
              <a:buFont typeface="Arial" pitchFamily="34" charset="0"/>
              <a:buChar char="•"/>
              <a:tabLst>
                <a:tab pos="203200" algn="l"/>
                <a:tab pos="2452688" algn="l"/>
                <a:tab pos="3271838" algn="l"/>
              </a:tabLst>
              <a:defRPr/>
            </a:pPr>
            <a:endParaRPr lang="de-DE" altLang="ja-JP" sz="1800" dirty="0">
              <a:ea typeface="ＭＳ Ｐゴシック" panose="020B0600070205080204" pitchFamily="34" charset="-128"/>
            </a:endParaRPr>
          </a:p>
          <a:p>
            <a:pPr marL="342900" marR="0" lvl="0" indent="-342900" defTabSz="914454" rtl="0" eaLnBrk="1" fontAlgn="auto" latinLnBrk="0" hangingPunct="1">
              <a:lnSpc>
                <a:spcPct val="90000"/>
              </a:lnSpc>
              <a:spcBef>
                <a:spcPct val="25000"/>
              </a:spcBef>
              <a:spcAft>
                <a:spcPts val="0"/>
              </a:spcAft>
              <a:buClrTx/>
              <a:buSzTx/>
              <a:buFont typeface="+mj-lt"/>
              <a:buAutoNum type="arabicPeriod"/>
              <a:tabLst>
                <a:tab pos="203200" algn="l"/>
                <a:tab pos="2452688" algn="l"/>
                <a:tab pos="3271838" algn="l"/>
              </a:tabLst>
              <a:defRPr/>
            </a:pPr>
            <a:endParaRPr lang="de-DE" altLang="ja-JP" sz="1800" dirty="0">
              <a:ea typeface="ＭＳ Ｐゴシック" panose="020B0600070205080204" pitchFamily="34" charset="-128"/>
            </a:endParaRPr>
          </a:p>
          <a:p>
            <a:pPr marL="203200" marR="0" lvl="0" indent="-203200" algn="ctr" defTabSz="914454" rtl="0" eaLnBrk="1" fontAlgn="auto" latinLnBrk="0" hangingPunct="1">
              <a:lnSpc>
                <a:spcPct val="90000"/>
              </a:lnSpc>
              <a:spcBef>
                <a:spcPct val="25000"/>
              </a:spcBef>
              <a:spcAft>
                <a:spcPts val="0"/>
              </a:spcAft>
              <a:buClrTx/>
              <a:buSzTx/>
              <a:buFontTx/>
              <a:buNone/>
              <a:tabLst>
                <a:tab pos="203200" algn="l"/>
                <a:tab pos="2452688" algn="l"/>
                <a:tab pos="3271838" algn="l"/>
              </a:tabLst>
              <a:defRPr/>
            </a:pPr>
            <a:endParaRPr kumimoji="0" lang="de-DE" altLang="ja-JP" sz="1800" b="0" i="0" u="none" strike="noStrike" kern="1200" cap="none" spc="0" normalizeH="0" baseline="0" noProof="0" dirty="0">
              <a:ln>
                <a:noFill/>
              </a:ln>
              <a:solidFill>
                <a:schemeClr val="tx1"/>
              </a:solidFill>
              <a:effectLst/>
              <a:uLnTx/>
              <a:uFillTx/>
              <a:latin typeface="+mn-lt"/>
              <a:ea typeface="ＭＳ Ｐゴシック" panose="020B0600070205080204" pitchFamily="34" charset="-128"/>
              <a:cs typeface="+mn-cs"/>
            </a:endParaRPr>
          </a:p>
          <a:p>
            <a:pPr marL="203200" marR="0" lvl="0" indent="-203200" algn="l" defTabSz="914454" rtl="0" eaLnBrk="1" fontAlgn="auto" latinLnBrk="0" hangingPunct="1">
              <a:lnSpc>
                <a:spcPct val="90000"/>
              </a:lnSpc>
              <a:spcBef>
                <a:spcPct val="25000"/>
              </a:spcBef>
              <a:spcAft>
                <a:spcPts val="0"/>
              </a:spcAft>
              <a:buClrTx/>
              <a:buSzTx/>
              <a:buFontTx/>
              <a:buChar char="-"/>
              <a:tabLst>
                <a:tab pos="203200" algn="l"/>
                <a:tab pos="2452688" algn="l"/>
                <a:tab pos="3271838" algn="l"/>
              </a:tabLst>
              <a:defRPr/>
            </a:pPr>
            <a:endParaRPr kumimoji="0" lang="de-DE" altLang="ja-JP" sz="1800" b="0" i="0" u="none" strike="noStrike" kern="1200" cap="none" spc="0" normalizeH="0" baseline="0" noProof="0" dirty="0">
              <a:ln>
                <a:noFill/>
              </a:ln>
              <a:solidFill>
                <a:schemeClr val="tx1"/>
              </a:solidFill>
              <a:effectLst/>
              <a:uLnTx/>
              <a:uFillTx/>
              <a:latin typeface="+mn-lt"/>
              <a:ea typeface="ＭＳ Ｐゴシック" panose="020B0600070205080204" pitchFamily="34" charset="-128"/>
              <a:cs typeface="+mn-cs"/>
            </a:endParaRPr>
          </a:p>
          <a:p>
            <a:pPr marL="203200" marR="0" lvl="0" indent="-203200" algn="l" defTabSz="914454" rtl="0" eaLnBrk="1" fontAlgn="auto" latinLnBrk="0" hangingPunct="1">
              <a:lnSpc>
                <a:spcPct val="90000"/>
              </a:lnSpc>
              <a:spcBef>
                <a:spcPct val="25000"/>
              </a:spcBef>
              <a:spcAft>
                <a:spcPts val="0"/>
              </a:spcAft>
              <a:buClrTx/>
              <a:buSzTx/>
              <a:buFontTx/>
              <a:buNone/>
              <a:tabLst>
                <a:tab pos="203200" algn="l"/>
                <a:tab pos="2452688" algn="l"/>
                <a:tab pos="3271838" algn="l"/>
              </a:tabLst>
              <a:defRPr/>
            </a:pPr>
            <a:endParaRPr kumimoji="0" lang="de-DE" altLang="ja-JP" sz="1800" b="0" i="0" u="none" strike="noStrike" kern="1200" cap="none" spc="0" normalizeH="0" baseline="0" noProof="0" dirty="0">
              <a:ln>
                <a:noFill/>
              </a:ln>
              <a:solidFill>
                <a:schemeClr val="tx1"/>
              </a:solidFill>
              <a:effectLst/>
              <a:uLnTx/>
              <a:uFillTx/>
              <a:latin typeface="+mn-lt"/>
              <a:ea typeface="ＭＳ Ｐゴシック" panose="020B0600070205080204" pitchFamily="34" charset="-128"/>
              <a:cs typeface="+mn-cs"/>
            </a:endParaRPr>
          </a:p>
          <a:p>
            <a:pPr marL="203200" marR="0" lvl="0" indent="-203200" algn="l" defTabSz="914454" rtl="0" eaLnBrk="1" fontAlgn="auto" latinLnBrk="0" hangingPunct="1">
              <a:lnSpc>
                <a:spcPct val="90000"/>
              </a:lnSpc>
              <a:spcBef>
                <a:spcPct val="25000"/>
              </a:spcBef>
              <a:spcAft>
                <a:spcPts val="0"/>
              </a:spcAft>
              <a:buClrTx/>
              <a:buSzTx/>
              <a:buFontTx/>
              <a:buNone/>
              <a:tabLst>
                <a:tab pos="203200" algn="l"/>
                <a:tab pos="2452688" algn="l"/>
                <a:tab pos="3271838" algn="l"/>
              </a:tabLst>
              <a:defRPr/>
            </a:pPr>
            <a:r>
              <a:rPr kumimoji="0" lang="de-DE" altLang="ja-JP" sz="1800" b="0" i="0" u="none" strike="noStrike" kern="1200" cap="none" spc="0" normalizeH="0" baseline="0" noProof="0" dirty="0">
                <a:ln>
                  <a:noFill/>
                </a:ln>
                <a:solidFill>
                  <a:schemeClr val="tx1"/>
                </a:solidFill>
                <a:effectLst/>
                <a:uLnTx/>
                <a:uFillTx/>
                <a:latin typeface="+mn-lt"/>
                <a:ea typeface="ＭＳ Ｐゴシック" panose="020B0600070205080204" pitchFamily="34" charset="-128"/>
                <a:cs typeface="+mn-cs"/>
              </a:rPr>
              <a:t> </a:t>
            </a:r>
          </a:p>
        </p:txBody>
      </p:sp>
    </p:spTree>
    <p:extLst>
      <p:ext uri="{BB962C8B-B14F-4D97-AF65-F5344CB8AC3E}">
        <p14:creationId xmlns:p14="http://schemas.microsoft.com/office/powerpoint/2010/main" val="36430773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ildplatzhalter 3">
            <a:extLst>
              <a:ext uri="{FF2B5EF4-FFF2-40B4-BE49-F238E27FC236}">
                <a16:creationId xmlns:a16="http://schemas.microsoft.com/office/drawing/2014/main" id="{600C2D22-2874-4060-83EE-CA37B245C18F}"/>
              </a:ext>
            </a:extLst>
          </p:cNvPr>
          <p:cNvSpPr>
            <a:spLocks noGrp="1"/>
          </p:cNvSpPr>
          <p:nvPr>
            <p:ph type="pic" sz="quarter" idx="30"/>
          </p:nvPr>
        </p:nvSpPr>
        <p:spPr/>
      </p:sp>
      <p:sp>
        <p:nvSpPr>
          <p:cNvPr id="6" name="Textplatzhalter 6">
            <a:extLst>
              <a:ext uri="{FF2B5EF4-FFF2-40B4-BE49-F238E27FC236}">
                <a16:creationId xmlns:a16="http://schemas.microsoft.com/office/drawing/2014/main" id="{0C97CD94-F741-1D47-9A91-C7F8FA2AAB2D}"/>
              </a:ext>
            </a:extLst>
          </p:cNvPr>
          <p:cNvSpPr>
            <a:spLocks noGrp="1"/>
          </p:cNvSpPr>
          <p:nvPr>
            <p:ph type="body" sz="quarter" idx="24"/>
          </p:nvPr>
        </p:nvSpPr>
        <p:spPr>
          <a:xfrm>
            <a:off x="287338" y="116632"/>
            <a:ext cx="7956550" cy="843957"/>
          </a:xfrm>
        </p:spPr>
        <p:txBody>
          <a:bodyPr/>
          <a:lstStyle/>
          <a:p>
            <a:pPr>
              <a:spcBef>
                <a:spcPts val="0"/>
              </a:spcBef>
            </a:pPr>
            <a:r>
              <a:rPr lang="de-DE" sz="2400" dirty="0"/>
              <a:t>Fakultät für Elektro- und Informationstechnik</a:t>
            </a:r>
          </a:p>
          <a:p>
            <a:pPr>
              <a:spcBef>
                <a:spcPts val="0"/>
              </a:spcBef>
            </a:pPr>
            <a:r>
              <a:rPr lang="de-DE" sz="2400" dirty="0"/>
              <a:t>Algorithmen und Datenstrukturen</a:t>
            </a:r>
          </a:p>
        </p:txBody>
      </p:sp>
      <p:sp>
        <p:nvSpPr>
          <p:cNvPr id="10" name="Foliennummernplatzhalter 9"/>
          <p:cNvSpPr>
            <a:spLocks noGrp="1"/>
          </p:cNvSpPr>
          <p:nvPr>
            <p:ph type="sldNum" sz="quarter" idx="33"/>
          </p:nvPr>
        </p:nvSpPr>
        <p:spPr/>
        <p:txBody>
          <a:bodyPr/>
          <a:lstStyle/>
          <a:p>
            <a:fld id="{13005BA2-ABF8-0A46-8B15-84F2660EFA6C}" type="slidenum">
              <a:rPr lang="de-DE" sz="1000" smtClean="0"/>
              <a:pPr/>
              <a:t>13</a:t>
            </a:fld>
            <a:endParaRPr lang="de-DE" sz="1000" dirty="0"/>
          </a:p>
        </p:txBody>
      </p:sp>
      <p:sp>
        <p:nvSpPr>
          <p:cNvPr id="11" name="Fußzeilenplatzhalter 10"/>
          <p:cNvSpPr>
            <a:spLocks noGrp="1"/>
          </p:cNvSpPr>
          <p:nvPr>
            <p:ph type="ftr" sz="quarter" idx="32"/>
          </p:nvPr>
        </p:nvSpPr>
        <p:spPr/>
        <p:txBody>
          <a:bodyPr/>
          <a:lstStyle/>
          <a:p>
            <a:r>
              <a:rPr lang="de-DE" sz="1100" dirty="0"/>
              <a:t>Hochschule Karlsruhe</a:t>
            </a:r>
          </a:p>
        </p:txBody>
      </p:sp>
      <p:sp>
        <p:nvSpPr>
          <p:cNvPr id="12" name="Titel 1"/>
          <p:cNvSpPr txBox="1">
            <a:spLocks/>
          </p:cNvSpPr>
          <p:nvPr/>
        </p:nvSpPr>
        <p:spPr>
          <a:xfrm>
            <a:off x="251520" y="960589"/>
            <a:ext cx="7979685" cy="454025"/>
          </a:xfrm>
          <a:prstGeom prst="rect">
            <a:avLst/>
          </a:prstGeom>
          <a:solidFill>
            <a:schemeClr val="bg1">
              <a:lumMod val="95000"/>
            </a:schemeClr>
          </a:solidFill>
        </p:spPr>
        <p:txBody>
          <a:bodyPr/>
          <a:lstStyle/>
          <a:p>
            <a:pPr marL="0" marR="0" lvl="0" indent="0" algn="l" defTabSz="914454" rtl="0" eaLnBrk="1" fontAlgn="auto" latinLnBrk="0" hangingPunct="1">
              <a:lnSpc>
                <a:spcPct val="90000"/>
              </a:lnSpc>
              <a:spcBef>
                <a:spcPct val="0"/>
              </a:spcBef>
              <a:spcAft>
                <a:spcPts val="0"/>
              </a:spcAft>
              <a:buClrTx/>
              <a:buSzTx/>
              <a:buFontTx/>
              <a:buNone/>
              <a:tabLst/>
              <a:defRPr/>
            </a:pPr>
            <a:r>
              <a:rPr kumimoji="0" lang="de-DE" sz="2000" b="0" i="0" u="none" strike="noStrike" kern="1200" cap="none" spc="0" normalizeH="0" noProof="0" dirty="0" err="1">
                <a:ln>
                  <a:noFill/>
                </a:ln>
                <a:solidFill>
                  <a:schemeClr val="tx1"/>
                </a:solidFill>
                <a:effectLst>
                  <a:outerShdw blurRad="38100" dist="38100" dir="2700000" algn="tl">
                    <a:srgbClr val="000000">
                      <a:alpha val="43137"/>
                    </a:srgbClr>
                  </a:outerShdw>
                </a:effectLst>
                <a:uLnTx/>
                <a:uFillTx/>
                <a:latin typeface="+mj-lt"/>
                <a:ea typeface="+mj-ea"/>
                <a:cs typeface="+mj-cs"/>
              </a:rPr>
              <a:t>Timestamp</a:t>
            </a:r>
            <a:r>
              <a:rPr kumimoji="0" lang="de-DE" sz="2000" b="0" i="0" u="none" strike="noStrike" kern="1200" cap="none" spc="0" normalizeH="0" noProof="0" dirty="0">
                <a:ln>
                  <a:noFill/>
                </a:ln>
                <a:solidFill>
                  <a:schemeClr val="tx1"/>
                </a:solidFill>
                <a:effectLst>
                  <a:outerShdw blurRad="38100" dist="38100" dir="2700000" algn="tl">
                    <a:srgbClr val="000000">
                      <a:alpha val="43137"/>
                    </a:srgbClr>
                  </a:outerShdw>
                </a:effectLst>
                <a:uLnTx/>
                <a:uFillTx/>
                <a:latin typeface="+mj-lt"/>
                <a:ea typeface="+mj-ea"/>
                <a:cs typeface="+mj-cs"/>
              </a:rPr>
              <a:t>-Transponder – </a:t>
            </a:r>
            <a:r>
              <a:rPr kumimoji="0" lang="de-DE" sz="2000" b="0" i="0" u="none" strike="noStrike" kern="1200" cap="none" spc="0" normalizeH="0" noProof="0" dirty="0" err="1">
                <a:ln>
                  <a:noFill/>
                </a:ln>
                <a:solidFill>
                  <a:schemeClr val="tx1"/>
                </a:solidFill>
                <a:effectLst>
                  <a:outerShdw blurRad="38100" dist="38100" dir="2700000" algn="tl">
                    <a:srgbClr val="000000">
                      <a:alpha val="43137"/>
                    </a:srgbClr>
                  </a:outerShdw>
                </a:effectLst>
                <a:uLnTx/>
                <a:uFillTx/>
                <a:latin typeface="+mj-lt"/>
                <a:ea typeface="+mj-ea"/>
                <a:cs typeface="+mj-cs"/>
              </a:rPr>
              <a:t>Product</a:t>
            </a:r>
            <a:r>
              <a:rPr kumimoji="0" lang="de-DE" sz="2000" b="0" i="0" u="none" strike="noStrike" kern="1200" cap="none" spc="0" normalizeH="0" noProof="0" dirty="0">
                <a:ln>
                  <a:noFill/>
                </a:ln>
                <a:solidFill>
                  <a:schemeClr val="tx1"/>
                </a:solidFill>
                <a:effectLst>
                  <a:outerShdw blurRad="38100" dist="38100" dir="2700000" algn="tl">
                    <a:srgbClr val="000000">
                      <a:alpha val="43137"/>
                    </a:srgbClr>
                  </a:outerShdw>
                </a:effectLst>
                <a:uLnTx/>
                <a:uFillTx/>
                <a:latin typeface="+mj-lt"/>
                <a:ea typeface="+mj-ea"/>
                <a:cs typeface="+mj-cs"/>
              </a:rPr>
              <a:t> Backlog</a:t>
            </a:r>
            <a:endParaRPr kumimoji="0" lang="de-DE" sz="2000" b="0" i="0" u="none" strike="noStrike" kern="1200" cap="none" spc="0" normalizeH="0" baseline="0" noProof="0" dirty="0">
              <a:ln>
                <a:noFill/>
              </a:ln>
              <a:solidFill>
                <a:schemeClr val="tx1"/>
              </a:solidFill>
              <a:effectLst/>
              <a:uLnTx/>
              <a:uFillTx/>
              <a:latin typeface="+mj-lt"/>
              <a:ea typeface="+mj-ea"/>
              <a:cs typeface="+mj-cs"/>
            </a:endParaRPr>
          </a:p>
        </p:txBody>
      </p:sp>
      <p:sp>
        <p:nvSpPr>
          <p:cNvPr id="13" name="Inhaltsplatzhalter 2"/>
          <p:cNvSpPr txBox="1">
            <a:spLocks/>
          </p:cNvSpPr>
          <p:nvPr/>
        </p:nvSpPr>
        <p:spPr bwMode="auto">
          <a:xfrm>
            <a:off x="251520" y="1700808"/>
            <a:ext cx="8015502" cy="3753074"/>
          </a:xfrm>
          <a:prstGeom prst="rect">
            <a:avLst/>
          </a:prstGeom>
          <a:solidFill>
            <a:schemeClr val="bg1">
              <a:lumMod val="75000"/>
            </a:schemeClr>
          </a:solidFill>
        </p:spPr>
        <p:txBody>
          <a:bodyPr vert="horz" wrap="square" numCol="1" anchor="t" anchorCtr="0" compatLnSpc="1">
            <a:prstTxWarp prst="textNoShape">
              <a:avLst/>
            </a:prstTxWarp>
          </a:bodyPr>
          <a:lstStyle/>
          <a:p>
            <a:pPr marL="203200" lvl="0" indent="-203200" defTabSz="914454">
              <a:lnSpc>
                <a:spcPct val="90000"/>
              </a:lnSpc>
              <a:spcBef>
                <a:spcPct val="25000"/>
              </a:spcBef>
              <a:tabLst>
                <a:tab pos="203200" algn="l"/>
                <a:tab pos="2452688" algn="l"/>
                <a:tab pos="3271838" algn="l"/>
              </a:tabLst>
              <a:defRPr/>
            </a:pPr>
            <a:r>
              <a:rPr lang="de-DE" altLang="ja-JP" sz="1800" b="1" dirty="0">
                <a:ea typeface="ＭＳ Ｐゴシック" panose="020B0600070205080204" pitchFamily="34" charset="-128"/>
              </a:rPr>
              <a:t>Item 4 (MUST)</a:t>
            </a:r>
          </a:p>
          <a:p>
            <a:pPr defTabSz="914454">
              <a:lnSpc>
                <a:spcPct val="90000"/>
              </a:lnSpc>
              <a:spcBef>
                <a:spcPct val="25000"/>
              </a:spcBef>
              <a:tabLst>
                <a:tab pos="203200" algn="l"/>
                <a:tab pos="2452688" algn="l"/>
                <a:tab pos="3271838" algn="l"/>
              </a:tabLst>
              <a:defRPr/>
            </a:pPr>
            <a:r>
              <a:rPr lang="de-DE" altLang="ja-JP" sz="1800" dirty="0">
                <a:ea typeface="ＭＳ Ｐゴシック" panose="020B0600070205080204" pitchFamily="34" charset="-128"/>
              </a:rPr>
              <a:t>Titel: Änderung des Graphen von Floyd/Dijkstra/Ford zu Geräten</a:t>
            </a:r>
          </a:p>
          <a:p>
            <a:pPr marL="203200" marR="0" lvl="0" indent="-203200" defTabSz="914454" rtl="0" eaLnBrk="1" fontAlgn="auto" latinLnBrk="0" hangingPunct="1">
              <a:lnSpc>
                <a:spcPct val="90000"/>
              </a:lnSpc>
              <a:spcBef>
                <a:spcPct val="25000"/>
              </a:spcBef>
              <a:spcAft>
                <a:spcPts val="0"/>
              </a:spcAft>
              <a:buClrTx/>
              <a:buSzTx/>
              <a:buFontTx/>
              <a:buNone/>
              <a:tabLst>
                <a:tab pos="203200" algn="l"/>
                <a:tab pos="2452688" algn="l"/>
                <a:tab pos="3271838" algn="l"/>
              </a:tabLst>
              <a:defRPr/>
            </a:pPr>
            <a:endParaRPr lang="de-DE" altLang="ja-JP" sz="1800" dirty="0">
              <a:ea typeface="ＭＳ Ｐゴシック" panose="020B0600070205080204" pitchFamily="34" charset="-128"/>
            </a:endParaRPr>
          </a:p>
          <a:p>
            <a:pPr marL="203200" marR="0" lvl="0" indent="-203200" defTabSz="914454" rtl="0" eaLnBrk="1" fontAlgn="auto" latinLnBrk="0" hangingPunct="1">
              <a:lnSpc>
                <a:spcPct val="90000"/>
              </a:lnSpc>
              <a:spcBef>
                <a:spcPct val="25000"/>
              </a:spcBef>
              <a:spcAft>
                <a:spcPts val="0"/>
              </a:spcAft>
              <a:buClrTx/>
              <a:buSzTx/>
              <a:buFontTx/>
              <a:buNone/>
              <a:tabLst>
                <a:tab pos="203200" algn="l"/>
                <a:tab pos="2452688" algn="l"/>
                <a:tab pos="3271838" algn="l"/>
              </a:tabLst>
              <a:defRPr/>
            </a:pPr>
            <a:r>
              <a:rPr lang="de-DE" altLang="ja-JP" sz="1800" dirty="0">
                <a:ea typeface="ＭＳ Ｐゴシック" panose="020B0600070205080204" pitchFamily="34" charset="-128"/>
              </a:rPr>
              <a:t>Task 4:</a:t>
            </a:r>
          </a:p>
          <a:p>
            <a:pPr marL="203200" lvl="0" indent="-203200" defTabSz="914454">
              <a:lnSpc>
                <a:spcPct val="90000"/>
              </a:lnSpc>
              <a:spcBef>
                <a:spcPct val="25000"/>
              </a:spcBef>
              <a:tabLst>
                <a:tab pos="203200" algn="l"/>
                <a:tab pos="2452688" algn="l"/>
                <a:tab pos="3271838" algn="l"/>
              </a:tabLst>
              <a:defRPr/>
            </a:pPr>
            <a:r>
              <a:rPr lang="de-DE" altLang="ja-JP" sz="1800" dirty="0">
                <a:ea typeface="ＭＳ Ｐゴシック" panose="020B0600070205080204" pitchFamily="34" charset="-128"/>
              </a:rPr>
              <a:t>Testen Sie Ihren Graphen ausführlich und machen Konsolenzwischenausgaben.</a:t>
            </a:r>
          </a:p>
          <a:p>
            <a:pPr marL="342900" marR="0" lvl="0" indent="-342900" defTabSz="914454" rtl="0" eaLnBrk="1" fontAlgn="auto" latinLnBrk="0" hangingPunct="1">
              <a:lnSpc>
                <a:spcPct val="90000"/>
              </a:lnSpc>
              <a:spcBef>
                <a:spcPct val="25000"/>
              </a:spcBef>
              <a:spcAft>
                <a:spcPts val="0"/>
              </a:spcAft>
              <a:buClrTx/>
              <a:buSzTx/>
              <a:buFont typeface="Arial" pitchFamily="34" charset="0"/>
              <a:buChar char="•"/>
              <a:tabLst>
                <a:tab pos="203200" algn="l"/>
                <a:tab pos="2452688" algn="l"/>
                <a:tab pos="3271838" algn="l"/>
              </a:tabLst>
              <a:defRPr/>
            </a:pPr>
            <a:endParaRPr lang="de-DE" altLang="ja-JP" sz="1800" dirty="0">
              <a:ea typeface="ＭＳ Ｐゴシック" panose="020B0600070205080204" pitchFamily="34" charset="-128"/>
            </a:endParaRPr>
          </a:p>
          <a:p>
            <a:pPr marL="342900" marR="0" lvl="0" indent="-342900" defTabSz="914454" rtl="0" eaLnBrk="1" fontAlgn="auto" latinLnBrk="0" hangingPunct="1">
              <a:lnSpc>
                <a:spcPct val="90000"/>
              </a:lnSpc>
              <a:spcBef>
                <a:spcPct val="25000"/>
              </a:spcBef>
              <a:spcAft>
                <a:spcPts val="0"/>
              </a:spcAft>
              <a:buClrTx/>
              <a:buSzTx/>
              <a:buFont typeface="Arial" pitchFamily="34" charset="0"/>
              <a:buChar char="•"/>
              <a:tabLst>
                <a:tab pos="203200" algn="l"/>
                <a:tab pos="2452688" algn="l"/>
                <a:tab pos="3271838" algn="l"/>
              </a:tabLst>
              <a:defRPr/>
            </a:pPr>
            <a:endParaRPr lang="de-DE" altLang="ja-JP" sz="1800" dirty="0">
              <a:ea typeface="ＭＳ Ｐゴシック" panose="020B0600070205080204" pitchFamily="34" charset="-128"/>
            </a:endParaRPr>
          </a:p>
          <a:p>
            <a:pPr marL="342900" marR="0" lvl="0" indent="-342900" defTabSz="914454" rtl="0" eaLnBrk="1" fontAlgn="auto" latinLnBrk="0" hangingPunct="1">
              <a:lnSpc>
                <a:spcPct val="90000"/>
              </a:lnSpc>
              <a:spcBef>
                <a:spcPct val="25000"/>
              </a:spcBef>
              <a:spcAft>
                <a:spcPts val="0"/>
              </a:spcAft>
              <a:buClrTx/>
              <a:buSzTx/>
              <a:buFont typeface="+mj-lt"/>
              <a:buAutoNum type="arabicPeriod"/>
              <a:tabLst>
                <a:tab pos="203200" algn="l"/>
                <a:tab pos="2452688" algn="l"/>
                <a:tab pos="3271838" algn="l"/>
              </a:tabLst>
              <a:defRPr/>
            </a:pPr>
            <a:endParaRPr lang="de-DE" altLang="ja-JP" sz="1800" dirty="0">
              <a:ea typeface="ＭＳ Ｐゴシック" panose="020B0600070205080204" pitchFamily="34" charset="-128"/>
            </a:endParaRPr>
          </a:p>
          <a:p>
            <a:pPr marL="203200" marR="0" lvl="0" indent="-203200" algn="ctr" defTabSz="914454" rtl="0" eaLnBrk="1" fontAlgn="auto" latinLnBrk="0" hangingPunct="1">
              <a:lnSpc>
                <a:spcPct val="90000"/>
              </a:lnSpc>
              <a:spcBef>
                <a:spcPct val="25000"/>
              </a:spcBef>
              <a:spcAft>
                <a:spcPts val="0"/>
              </a:spcAft>
              <a:buClrTx/>
              <a:buSzTx/>
              <a:buFontTx/>
              <a:buNone/>
              <a:tabLst>
                <a:tab pos="203200" algn="l"/>
                <a:tab pos="2452688" algn="l"/>
                <a:tab pos="3271838" algn="l"/>
              </a:tabLst>
              <a:defRPr/>
            </a:pPr>
            <a:endParaRPr kumimoji="0" lang="de-DE" altLang="ja-JP" sz="1800" b="0" i="0" u="none" strike="noStrike" kern="1200" cap="none" spc="0" normalizeH="0" baseline="0" noProof="0" dirty="0">
              <a:ln>
                <a:noFill/>
              </a:ln>
              <a:solidFill>
                <a:schemeClr val="tx1"/>
              </a:solidFill>
              <a:effectLst/>
              <a:uLnTx/>
              <a:uFillTx/>
              <a:latin typeface="+mn-lt"/>
              <a:ea typeface="ＭＳ Ｐゴシック" panose="020B0600070205080204" pitchFamily="34" charset="-128"/>
              <a:cs typeface="+mn-cs"/>
            </a:endParaRPr>
          </a:p>
          <a:p>
            <a:pPr marL="203200" marR="0" lvl="0" indent="-203200" algn="l" defTabSz="914454" rtl="0" eaLnBrk="1" fontAlgn="auto" latinLnBrk="0" hangingPunct="1">
              <a:lnSpc>
                <a:spcPct val="90000"/>
              </a:lnSpc>
              <a:spcBef>
                <a:spcPct val="25000"/>
              </a:spcBef>
              <a:spcAft>
                <a:spcPts val="0"/>
              </a:spcAft>
              <a:buClrTx/>
              <a:buSzTx/>
              <a:buFontTx/>
              <a:buChar char="-"/>
              <a:tabLst>
                <a:tab pos="203200" algn="l"/>
                <a:tab pos="2452688" algn="l"/>
                <a:tab pos="3271838" algn="l"/>
              </a:tabLst>
              <a:defRPr/>
            </a:pPr>
            <a:endParaRPr kumimoji="0" lang="de-DE" altLang="ja-JP" sz="1800" b="0" i="0" u="none" strike="noStrike" kern="1200" cap="none" spc="0" normalizeH="0" baseline="0" noProof="0" dirty="0">
              <a:ln>
                <a:noFill/>
              </a:ln>
              <a:solidFill>
                <a:schemeClr val="tx1"/>
              </a:solidFill>
              <a:effectLst/>
              <a:uLnTx/>
              <a:uFillTx/>
              <a:latin typeface="+mn-lt"/>
              <a:ea typeface="ＭＳ Ｐゴシック" panose="020B0600070205080204" pitchFamily="34" charset="-128"/>
              <a:cs typeface="+mn-cs"/>
            </a:endParaRPr>
          </a:p>
          <a:p>
            <a:pPr marL="203200" marR="0" lvl="0" indent="-203200" algn="l" defTabSz="914454" rtl="0" eaLnBrk="1" fontAlgn="auto" latinLnBrk="0" hangingPunct="1">
              <a:lnSpc>
                <a:spcPct val="90000"/>
              </a:lnSpc>
              <a:spcBef>
                <a:spcPct val="25000"/>
              </a:spcBef>
              <a:spcAft>
                <a:spcPts val="0"/>
              </a:spcAft>
              <a:buClrTx/>
              <a:buSzTx/>
              <a:buFontTx/>
              <a:buNone/>
              <a:tabLst>
                <a:tab pos="203200" algn="l"/>
                <a:tab pos="2452688" algn="l"/>
                <a:tab pos="3271838" algn="l"/>
              </a:tabLst>
              <a:defRPr/>
            </a:pPr>
            <a:endParaRPr kumimoji="0" lang="de-DE" altLang="ja-JP" sz="1800" b="0" i="0" u="none" strike="noStrike" kern="1200" cap="none" spc="0" normalizeH="0" baseline="0" noProof="0" dirty="0">
              <a:ln>
                <a:noFill/>
              </a:ln>
              <a:solidFill>
                <a:schemeClr val="tx1"/>
              </a:solidFill>
              <a:effectLst/>
              <a:uLnTx/>
              <a:uFillTx/>
              <a:latin typeface="+mn-lt"/>
              <a:ea typeface="ＭＳ Ｐゴシック" panose="020B0600070205080204" pitchFamily="34" charset="-128"/>
              <a:cs typeface="+mn-cs"/>
            </a:endParaRPr>
          </a:p>
          <a:p>
            <a:pPr marL="203200" marR="0" lvl="0" indent="-203200" algn="l" defTabSz="914454" rtl="0" eaLnBrk="1" fontAlgn="auto" latinLnBrk="0" hangingPunct="1">
              <a:lnSpc>
                <a:spcPct val="90000"/>
              </a:lnSpc>
              <a:spcBef>
                <a:spcPct val="25000"/>
              </a:spcBef>
              <a:spcAft>
                <a:spcPts val="0"/>
              </a:spcAft>
              <a:buClrTx/>
              <a:buSzTx/>
              <a:buFontTx/>
              <a:buNone/>
              <a:tabLst>
                <a:tab pos="203200" algn="l"/>
                <a:tab pos="2452688" algn="l"/>
                <a:tab pos="3271838" algn="l"/>
              </a:tabLst>
              <a:defRPr/>
            </a:pPr>
            <a:r>
              <a:rPr kumimoji="0" lang="de-DE" altLang="ja-JP" sz="1800" b="0" i="0" u="none" strike="noStrike" kern="1200" cap="none" spc="0" normalizeH="0" baseline="0" noProof="0" dirty="0">
                <a:ln>
                  <a:noFill/>
                </a:ln>
                <a:solidFill>
                  <a:schemeClr val="tx1"/>
                </a:solidFill>
                <a:effectLst/>
                <a:uLnTx/>
                <a:uFillTx/>
                <a:latin typeface="+mn-lt"/>
                <a:ea typeface="ＭＳ Ｐゴシック" panose="020B0600070205080204" pitchFamily="34" charset="-128"/>
                <a:cs typeface="+mn-cs"/>
              </a:rPr>
              <a:t> </a:t>
            </a:r>
          </a:p>
        </p:txBody>
      </p:sp>
    </p:spTree>
    <p:extLst>
      <p:ext uri="{BB962C8B-B14F-4D97-AF65-F5344CB8AC3E}">
        <p14:creationId xmlns:p14="http://schemas.microsoft.com/office/powerpoint/2010/main" val="6593362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ildplatzhalter 3">
            <a:extLst>
              <a:ext uri="{FF2B5EF4-FFF2-40B4-BE49-F238E27FC236}">
                <a16:creationId xmlns:a16="http://schemas.microsoft.com/office/drawing/2014/main" id="{600C2D22-2874-4060-83EE-CA37B245C18F}"/>
              </a:ext>
            </a:extLst>
          </p:cNvPr>
          <p:cNvSpPr>
            <a:spLocks noGrp="1"/>
          </p:cNvSpPr>
          <p:nvPr>
            <p:ph type="pic" sz="quarter" idx="30"/>
          </p:nvPr>
        </p:nvSpPr>
        <p:spPr/>
      </p:sp>
      <p:sp>
        <p:nvSpPr>
          <p:cNvPr id="6" name="Textplatzhalter 6">
            <a:extLst>
              <a:ext uri="{FF2B5EF4-FFF2-40B4-BE49-F238E27FC236}">
                <a16:creationId xmlns:a16="http://schemas.microsoft.com/office/drawing/2014/main" id="{0C97CD94-F741-1D47-9A91-C7F8FA2AAB2D}"/>
              </a:ext>
            </a:extLst>
          </p:cNvPr>
          <p:cNvSpPr>
            <a:spLocks noGrp="1"/>
          </p:cNvSpPr>
          <p:nvPr>
            <p:ph type="body" sz="quarter" idx="24"/>
          </p:nvPr>
        </p:nvSpPr>
        <p:spPr>
          <a:xfrm>
            <a:off x="287338" y="116632"/>
            <a:ext cx="7956550" cy="843957"/>
          </a:xfrm>
        </p:spPr>
        <p:txBody>
          <a:bodyPr/>
          <a:lstStyle/>
          <a:p>
            <a:pPr>
              <a:spcBef>
                <a:spcPts val="0"/>
              </a:spcBef>
            </a:pPr>
            <a:r>
              <a:rPr lang="de-DE" sz="2400" dirty="0"/>
              <a:t>Fakultät für Elektro- und Informationstechnik</a:t>
            </a:r>
          </a:p>
          <a:p>
            <a:pPr>
              <a:spcBef>
                <a:spcPts val="0"/>
              </a:spcBef>
            </a:pPr>
            <a:r>
              <a:rPr lang="de-DE" sz="2400" dirty="0"/>
              <a:t>Algorithmen und Datenstrukturen</a:t>
            </a:r>
          </a:p>
        </p:txBody>
      </p:sp>
      <p:sp>
        <p:nvSpPr>
          <p:cNvPr id="10" name="Foliennummernplatzhalter 9"/>
          <p:cNvSpPr>
            <a:spLocks noGrp="1"/>
          </p:cNvSpPr>
          <p:nvPr>
            <p:ph type="sldNum" sz="quarter" idx="33"/>
          </p:nvPr>
        </p:nvSpPr>
        <p:spPr/>
        <p:txBody>
          <a:bodyPr/>
          <a:lstStyle/>
          <a:p>
            <a:fld id="{13005BA2-ABF8-0A46-8B15-84F2660EFA6C}" type="slidenum">
              <a:rPr lang="de-DE" sz="1000" smtClean="0"/>
              <a:pPr/>
              <a:t>14</a:t>
            </a:fld>
            <a:endParaRPr lang="de-DE" sz="1000" dirty="0"/>
          </a:p>
        </p:txBody>
      </p:sp>
      <p:sp>
        <p:nvSpPr>
          <p:cNvPr id="11" name="Fußzeilenplatzhalter 10"/>
          <p:cNvSpPr>
            <a:spLocks noGrp="1"/>
          </p:cNvSpPr>
          <p:nvPr>
            <p:ph type="ftr" sz="quarter" idx="32"/>
          </p:nvPr>
        </p:nvSpPr>
        <p:spPr/>
        <p:txBody>
          <a:bodyPr/>
          <a:lstStyle/>
          <a:p>
            <a:r>
              <a:rPr lang="de-DE" sz="1100" dirty="0"/>
              <a:t>Hochschule Karlsruhe</a:t>
            </a:r>
          </a:p>
        </p:txBody>
      </p:sp>
      <p:sp>
        <p:nvSpPr>
          <p:cNvPr id="12" name="Titel 1"/>
          <p:cNvSpPr txBox="1">
            <a:spLocks/>
          </p:cNvSpPr>
          <p:nvPr/>
        </p:nvSpPr>
        <p:spPr>
          <a:xfrm>
            <a:off x="251520" y="960589"/>
            <a:ext cx="7979685" cy="454025"/>
          </a:xfrm>
          <a:prstGeom prst="rect">
            <a:avLst/>
          </a:prstGeom>
          <a:solidFill>
            <a:schemeClr val="bg1">
              <a:lumMod val="95000"/>
            </a:schemeClr>
          </a:solidFill>
        </p:spPr>
        <p:txBody>
          <a:bodyPr/>
          <a:lstStyle/>
          <a:p>
            <a:pPr marL="0" marR="0" lvl="0" indent="0" algn="l" defTabSz="914454" rtl="0" eaLnBrk="1" fontAlgn="auto" latinLnBrk="0" hangingPunct="1">
              <a:lnSpc>
                <a:spcPct val="90000"/>
              </a:lnSpc>
              <a:spcBef>
                <a:spcPct val="0"/>
              </a:spcBef>
              <a:spcAft>
                <a:spcPts val="0"/>
              </a:spcAft>
              <a:buClrTx/>
              <a:buSzTx/>
              <a:buFontTx/>
              <a:buNone/>
              <a:tabLst/>
              <a:defRPr/>
            </a:pPr>
            <a:r>
              <a:rPr kumimoji="0" lang="de-DE" sz="2000" b="0" i="0" u="none" strike="noStrike" kern="1200" cap="none" spc="0" normalizeH="0" noProof="0" dirty="0" err="1">
                <a:ln>
                  <a:noFill/>
                </a:ln>
                <a:solidFill>
                  <a:schemeClr val="tx1"/>
                </a:solidFill>
                <a:effectLst>
                  <a:outerShdw blurRad="38100" dist="38100" dir="2700000" algn="tl">
                    <a:srgbClr val="000000">
                      <a:alpha val="43137"/>
                    </a:srgbClr>
                  </a:outerShdw>
                </a:effectLst>
                <a:uLnTx/>
                <a:uFillTx/>
                <a:latin typeface="+mj-lt"/>
                <a:ea typeface="+mj-ea"/>
                <a:cs typeface="+mj-cs"/>
              </a:rPr>
              <a:t>Timestamp</a:t>
            </a:r>
            <a:r>
              <a:rPr kumimoji="0" lang="de-DE" sz="2000" b="0" i="0" u="none" strike="noStrike" kern="1200" cap="none" spc="0" normalizeH="0" noProof="0" dirty="0">
                <a:ln>
                  <a:noFill/>
                </a:ln>
                <a:solidFill>
                  <a:schemeClr val="tx1"/>
                </a:solidFill>
                <a:effectLst>
                  <a:outerShdw blurRad="38100" dist="38100" dir="2700000" algn="tl">
                    <a:srgbClr val="000000">
                      <a:alpha val="43137"/>
                    </a:srgbClr>
                  </a:outerShdw>
                </a:effectLst>
                <a:uLnTx/>
                <a:uFillTx/>
                <a:latin typeface="+mj-lt"/>
                <a:ea typeface="+mj-ea"/>
                <a:cs typeface="+mj-cs"/>
              </a:rPr>
              <a:t>-Transponder – </a:t>
            </a:r>
            <a:r>
              <a:rPr kumimoji="0" lang="de-DE" sz="2000" b="0" i="0" u="none" strike="noStrike" kern="1200" cap="none" spc="0" normalizeH="0" noProof="0" dirty="0" err="1">
                <a:ln>
                  <a:noFill/>
                </a:ln>
                <a:solidFill>
                  <a:schemeClr val="tx1"/>
                </a:solidFill>
                <a:effectLst>
                  <a:outerShdw blurRad="38100" dist="38100" dir="2700000" algn="tl">
                    <a:srgbClr val="000000">
                      <a:alpha val="43137"/>
                    </a:srgbClr>
                  </a:outerShdw>
                </a:effectLst>
                <a:uLnTx/>
                <a:uFillTx/>
                <a:latin typeface="+mj-lt"/>
                <a:ea typeface="+mj-ea"/>
                <a:cs typeface="+mj-cs"/>
              </a:rPr>
              <a:t>Product</a:t>
            </a:r>
            <a:r>
              <a:rPr kumimoji="0" lang="de-DE" sz="2000" b="0" i="0" u="none" strike="noStrike" kern="1200" cap="none" spc="0" normalizeH="0" noProof="0" dirty="0">
                <a:ln>
                  <a:noFill/>
                </a:ln>
                <a:solidFill>
                  <a:schemeClr val="tx1"/>
                </a:solidFill>
                <a:effectLst>
                  <a:outerShdw blurRad="38100" dist="38100" dir="2700000" algn="tl">
                    <a:srgbClr val="000000">
                      <a:alpha val="43137"/>
                    </a:srgbClr>
                  </a:outerShdw>
                </a:effectLst>
                <a:uLnTx/>
                <a:uFillTx/>
                <a:latin typeface="+mj-lt"/>
                <a:ea typeface="+mj-ea"/>
                <a:cs typeface="+mj-cs"/>
              </a:rPr>
              <a:t> Backlog</a:t>
            </a:r>
            <a:endParaRPr kumimoji="0" lang="de-DE" sz="2000" b="0" i="0" u="none" strike="noStrike" kern="1200" cap="none" spc="0" normalizeH="0" baseline="0" noProof="0" dirty="0">
              <a:ln>
                <a:noFill/>
              </a:ln>
              <a:solidFill>
                <a:schemeClr val="tx1"/>
              </a:solidFill>
              <a:effectLst/>
              <a:uLnTx/>
              <a:uFillTx/>
              <a:latin typeface="+mj-lt"/>
              <a:ea typeface="+mj-ea"/>
              <a:cs typeface="+mj-cs"/>
            </a:endParaRPr>
          </a:p>
        </p:txBody>
      </p:sp>
      <p:sp>
        <p:nvSpPr>
          <p:cNvPr id="13" name="Inhaltsplatzhalter 2"/>
          <p:cNvSpPr txBox="1">
            <a:spLocks/>
          </p:cNvSpPr>
          <p:nvPr/>
        </p:nvSpPr>
        <p:spPr bwMode="auto">
          <a:xfrm>
            <a:off x="251520" y="1700808"/>
            <a:ext cx="8015502" cy="3753074"/>
          </a:xfrm>
          <a:prstGeom prst="rect">
            <a:avLst/>
          </a:prstGeom>
          <a:solidFill>
            <a:schemeClr val="bg1">
              <a:lumMod val="75000"/>
            </a:schemeClr>
          </a:solidFill>
        </p:spPr>
        <p:txBody>
          <a:bodyPr vert="horz" wrap="square" numCol="1" anchor="t" anchorCtr="0" compatLnSpc="1">
            <a:prstTxWarp prst="textNoShape">
              <a:avLst/>
            </a:prstTxWarp>
          </a:bodyPr>
          <a:lstStyle/>
          <a:p>
            <a:pPr marL="203200" lvl="0" indent="-203200" defTabSz="914454">
              <a:lnSpc>
                <a:spcPct val="90000"/>
              </a:lnSpc>
              <a:spcBef>
                <a:spcPct val="25000"/>
              </a:spcBef>
              <a:tabLst>
                <a:tab pos="203200" algn="l"/>
                <a:tab pos="2452688" algn="l"/>
                <a:tab pos="3271838" algn="l"/>
              </a:tabLst>
              <a:defRPr/>
            </a:pPr>
            <a:r>
              <a:rPr lang="de-DE" altLang="ja-JP" sz="1800" b="1" dirty="0">
                <a:ea typeface="ＭＳ Ｐゴシック" panose="020B0600070205080204" pitchFamily="34" charset="-128"/>
              </a:rPr>
              <a:t>Item 5 (MUST)</a:t>
            </a:r>
          </a:p>
          <a:p>
            <a:pPr lvl="0" defTabSz="914454">
              <a:lnSpc>
                <a:spcPct val="90000"/>
              </a:lnSpc>
              <a:spcBef>
                <a:spcPct val="25000"/>
              </a:spcBef>
              <a:tabLst>
                <a:tab pos="203200" algn="l"/>
                <a:tab pos="2452688" algn="l"/>
                <a:tab pos="3271838" algn="l"/>
              </a:tabLst>
              <a:defRPr/>
            </a:pPr>
            <a:r>
              <a:rPr lang="de-DE" altLang="ja-JP" sz="1800" dirty="0">
                <a:ea typeface="ＭＳ Ｐゴシック" panose="020B0600070205080204" pitchFamily="34" charset="-128"/>
              </a:rPr>
              <a:t>Titel: Ausgabe des Ergebnisses mit Darstellungsoption 0 bis 2</a:t>
            </a:r>
          </a:p>
          <a:p>
            <a:pPr marL="203200" marR="0" lvl="0" indent="-203200" defTabSz="914454" rtl="0" eaLnBrk="1" fontAlgn="auto" latinLnBrk="0" hangingPunct="1">
              <a:lnSpc>
                <a:spcPct val="90000"/>
              </a:lnSpc>
              <a:spcBef>
                <a:spcPct val="25000"/>
              </a:spcBef>
              <a:spcAft>
                <a:spcPts val="0"/>
              </a:spcAft>
              <a:buClrTx/>
              <a:buSzTx/>
              <a:buFontTx/>
              <a:buNone/>
              <a:tabLst>
                <a:tab pos="203200" algn="l"/>
                <a:tab pos="2452688" algn="l"/>
                <a:tab pos="3271838" algn="l"/>
              </a:tabLst>
              <a:defRPr/>
            </a:pPr>
            <a:endParaRPr lang="de-DE" altLang="ja-JP" sz="1800" dirty="0">
              <a:ea typeface="ＭＳ Ｐゴシック" panose="020B0600070205080204" pitchFamily="34" charset="-128"/>
            </a:endParaRPr>
          </a:p>
          <a:p>
            <a:pPr marL="203200" marR="0" lvl="0" indent="-203200" defTabSz="914454" rtl="0" eaLnBrk="1" fontAlgn="auto" latinLnBrk="0" hangingPunct="1">
              <a:lnSpc>
                <a:spcPct val="90000"/>
              </a:lnSpc>
              <a:spcBef>
                <a:spcPct val="25000"/>
              </a:spcBef>
              <a:spcAft>
                <a:spcPts val="0"/>
              </a:spcAft>
              <a:buClrTx/>
              <a:buSzTx/>
              <a:buFontTx/>
              <a:buNone/>
              <a:tabLst>
                <a:tab pos="203200" algn="l"/>
                <a:tab pos="2452688" algn="l"/>
                <a:tab pos="3271838" algn="l"/>
              </a:tabLst>
              <a:defRPr/>
            </a:pPr>
            <a:r>
              <a:rPr lang="de-DE" altLang="ja-JP" sz="1800" dirty="0">
                <a:ea typeface="ＭＳ Ｐゴシック" panose="020B0600070205080204" pitchFamily="34" charset="-128"/>
              </a:rPr>
              <a:t>Beschreibung:</a:t>
            </a:r>
          </a:p>
          <a:p>
            <a:pPr marL="203200" lvl="0" indent="-203200" defTabSz="914454">
              <a:lnSpc>
                <a:spcPct val="90000"/>
              </a:lnSpc>
              <a:spcBef>
                <a:spcPct val="25000"/>
              </a:spcBef>
              <a:tabLst>
                <a:tab pos="203200" algn="l"/>
                <a:tab pos="2452688" algn="l"/>
                <a:tab pos="3271838" algn="l"/>
              </a:tabLst>
              <a:defRPr/>
            </a:pPr>
            <a:r>
              <a:rPr lang="de-DE" altLang="ja-JP" sz="1800" dirty="0">
                <a:ea typeface="ＭＳ Ｐゴシック" panose="020B0600070205080204" pitchFamily="34" charset="-128"/>
              </a:rPr>
              <a:t>Die Knoten des Graphen sollen Darstellungseigenschaften besitzen, die für das darzustellende Suchergebnis verwendet werden sollen.</a:t>
            </a:r>
          </a:p>
          <a:p>
            <a:pPr marL="285750" indent="-285750">
              <a:spcBef>
                <a:spcPct val="25000"/>
              </a:spcBef>
              <a:buFontTx/>
              <a:buChar char="-"/>
              <a:tabLst>
                <a:tab pos="203200" algn="l"/>
                <a:tab pos="2452688" algn="l"/>
                <a:tab pos="3271838" algn="l"/>
              </a:tabLst>
              <a:defRPr/>
            </a:pPr>
            <a:r>
              <a:rPr lang="de-DE" altLang="ja-JP" sz="1800" kern="0" dirty="0">
                <a:ea typeface="ＭＳ Ｐゴシック" panose="020B0600070205080204" pitchFamily="34" charset="-128"/>
              </a:rPr>
              <a:t>Darstellungsoptionen: </a:t>
            </a:r>
          </a:p>
          <a:p>
            <a:pPr marL="493090" lvl="1" indent="-285750">
              <a:spcBef>
                <a:spcPct val="25000"/>
              </a:spcBef>
              <a:buFontTx/>
              <a:buChar char="-"/>
              <a:tabLst>
                <a:tab pos="203200" algn="l"/>
                <a:tab pos="2452688" algn="l"/>
                <a:tab pos="3271838" algn="l"/>
              </a:tabLst>
              <a:defRPr/>
            </a:pPr>
            <a:r>
              <a:rPr lang="de-DE" altLang="ja-JP" sz="1800" kern="0" dirty="0">
                <a:ea typeface="ＭＳ Ｐゴシック" panose="020B0600070205080204" pitchFamily="34" charset="-128"/>
              </a:rPr>
              <a:t>0 -&gt; nur Gerät X gefunden (</a:t>
            </a:r>
            <a:r>
              <a:rPr lang="de-DE" altLang="ja-JP" sz="1800" kern="0" dirty="0" err="1">
                <a:ea typeface="ＭＳ Ｐゴシック" panose="020B0600070205080204" pitchFamily="34" charset="-128"/>
              </a:rPr>
              <a:t>StationX</a:t>
            </a:r>
            <a:r>
              <a:rPr lang="de-DE" altLang="ja-JP" sz="1800" kern="0" dirty="0">
                <a:ea typeface="ＭＳ Ｐゴシック" panose="020B0600070205080204" pitchFamily="34" charset="-128"/>
              </a:rPr>
              <a:t> </a:t>
            </a:r>
            <a:r>
              <a:rPr lang="de-DE" altLang="ja-JP" sz="1800" kern="0" dirty="0" err="1">
                <a:ea typeface="ＭＳ Ｐゴシック" panose="020B0600070205080204" pitchFamily="34" charset="-128"/>
              </a:rPr>
              <a:t>found</a:t>
            </a:r>
            <a:r>
              <a:rPr lang="de-DE" altLang="ja-JP" sz="1800" kern="0" dirty="0">
                <a:ea typeface="ＭＳ Ｐゴシック" panose="020B0600070205080204" pitchFamily="34" charset="-128"/>
              </a:rPr>
              <a:t>/not </a:t>
            </a:r>
            <a:r>
              <a:rPr lang="de-DE" altLang="ja-JP" sz="1800" kern="0" dirty="0" err="1">
                <a:ea typeface="ＭＳ Ｐゴシック" panose="020B0600070205080204" pitchFamily="34" charset="-128"/>
              </a:rPr>
              <a:t>found</a:t>
            </a:r>
            <a:r>
              <a:rPr lang="de-DE" altLang="ja-JP" sz="1800" kern="0" dirty="0">
                <a:ea typeface="ＭＳ Ｐゴシック" panose="020B0600070205080204" pitchFamily="34" charset="-128"/>
              </a:rPr>
              <a:t>!)</a:t>
            </a:r>
          </a:p>
          <a:p>
            <a:pPr marL="493090" lvl="1" indent="-285750">
              <a:spcBef>
                <a:spcPct val="25000"/>
              </a:spcBef>
              <a:buFontTx/>
              <a:buChar char="-"/>
              <a:tabLst>
                <a:tab pos="203200" algn="l"/>
                <a:tab pos="2452688" algn="l"/>
                <a:tab pos="3271838" algn="l"/>
              </a:tabLst>
              <a:defRPr/>
            </a:pPr>
            <a:r>
              <a:rPr lang="de-DE" altLang="ja-JP" sz="1800" kern="0" dirty="0">
                <a:ea typeface="ＭＳ Ｐゴシック" panose="020B0600070205080204" pitchFamily="34" charset="-128"/>
              </a:rPr>
              <a:t>1 -&gt; wie Option 0 + Ausgabe benötigte Zwischenknoten</a:t>
            </a:r>
          </a:p>
          <a:p>
            <a:pPr marL="493090" lvl="1" indent="-285750">
              <a:spcBef>
                <a:spcPct val="25000"/>
              </a:spcBef>
              <a:buFontTx/>
              <a:buChar char="-"/>
              <a:tabLst>
                <a:tab pos="203200" algn="l"/>
                <a:tab pos="2452688" algn="l"/>
                <a:tab pos="3271838" algn="l"/>
              </a:tabLst>
              <a:defRPr/>
            </a:pPr>
            <a:r>
              <a:rPr lang="de-DE" altLang="ja-JP" sz="1800" kern="0" dirty="0">
                <a:ea typeface="ＭＳ Ｐゴシック" panose="020B0600070205080204" pitchFamily="34" charset="-128"/>
              </a:rPr>
              <a:t>2 -&gt; wie Option 1 + Ausgabe der MAC-Adressen</a:t>
            </a:r>
          </a:p>
          <a:p>
            <a:pPr marL="493090" lvl="1" indent="-285750">
              <a:spcBef>
                <a:spcPct val="25000"/>
              </a:spcBef>
              <a:buFontTx/>
              <a:buChar char="-"/>
              <a:tabLst>
                <a:tab pos="203200" algn="l"/>
                <a:tab pos="2452688" algn="l"/>
                <a:tab pos="3271838" algn="l"/>
              </a:tabLst>
              <a:defRPr/>
            </a:pPr>
            <a:r>
              <a:rPr lang="de-DE" altLang="ja-JP" sz="1800" kern="0" dirty="0">
                <a:ea typeface="ＭＳ Ｐゴシック" panose="020B0600070205080204" pitchFamily="34" charset="-128"/>
              </a:rPr>
              <a:t>3 -&gt; offen</a:t>
            </a:r>
          </a:p>
          <a:p>
            <a:pPr marL="203200" lvl="0" indent="-203200" defTabSz="914454">
              <a:lnSpc>
                <a:spcPct val="90000"/>
              </a:lnSpc>
              <a:spcBef>
                <a:spcPct val="25000"/>
              </a:spcBef>
              <a:tabLst>
                <a:tab pos="203200" algn="l"/>
                <a:tab pos="2452688" algn="l"/>
                <a:tab pos="3271838" algn="l"/>
              </a:tabLst>
              <a:defRPr/>
            </a:pPr>
            <a:endParaRPr lang="de-DE" altLang="ja-JP" sz="1800" dirty="0">
              <a:ea typeface="ＭＳ Ｐゴシック" panose="020B0600070205080204" pitchFamily="34" charset="-128"/>
            </a:endParaRPr>
          </a:p>
          <a:p>
            <a:pPr marL="342900" marR="0" lvl="0" indent="-342900" defTabSz="914454" rtl="0" eaLnBrk="1" fontAlgn="auto" latinLnBrk="0" hangingPunct="1">
              <a:lnSpc>
                <a:spcPct val="90000"/>
              </a:lnSpc>
              <a:spcBef>
                <a:spcPct val="25000"/>
              </a:spcBef>
              <a:spcAft>
                <a:spcPts val="0"/>
              </a:spcAft>
              <a:buClrTx/>
              <a:buSzTx/>
              <a:buFont typeface="Arial" pitchFamily="34" charset="0"/>
              <a:buChar char="•"/>
              <a:tabLst>
                <a:tab pos="203200" algn="l"/>
                <a:tab pos="2452688" algn="l"/>
                <a:tab pos="3271838" algn="l"/>
              </a:tabLst>
              <a:defRPr/>
            </a:pPr>
            <a:endParaRPr lang="de-DE" altLang="ja-JP" sz="1800" dirty="0">
              <a:ea typeface="ＭＳ Ｐゴシック" panose="020B0600070205080204" pitchFamily="34" charset="-128"/>
            </a:endParaRPr>
          </a:p>
          <a:p>
            <a:pPr marL="342900" marR="0" lvl="0" indent="-342900" defTabSz="914454" rtl="0" eaLnBrk="1" fontAlgn="auto" latinLnBrk="0" hangingPunct="1">
              <a:lnSpc>
                <a:spcPct val="90000"/>
              </a:lnSpc>
              <a:spcBef>
                <a:spcPct val="25000"/>
              </a:spcBef>
              <a:spcAft>
                <a:spcPts val="0"/>
              </a:spcAft>
              <a:buClrTx/>
              <a:buSzTx/>
              <a:buFont typeface="Arial" pitchFamily="34" charset="0"/>
              <a:buChar char="•"/>
              <a:tabLst>
                <a:tab pos="203200" algn="l"/>
                <a:tab pos="2452688" algn="l"/>
                <a:tab pos="3271838" algn="l"/>
              </a:tabLst>
              <a:defRPr/>
            </a:pPr>
            <a:endParaRPr lang="de-DE" altLang="ja-JP" sz="1800" dirty="0">
              <a:ea typeface="ＭＳ Ｐゴシック" panose="020B0600070205080204" pitchFamily="34" charset="-128"/>
            </a:endParaRPr>
          </a:p>
          <a:p>
            <a:pPr marL="342900" marR="0" lvl="0" indent="-342900" defTabSz="914454" rtl="0" eaLnBrk="1" fontAlgn="auto" latinLnBrk="0" hangingPunct="1">
              <a:lnSpc>
                <a:spcPct val="90000"/>
              </a:lnSpc>
              <a:spcBef>
                <a:spcPct val="25000"/>
              </a:spcBef>
              <a:spcAft>
                <a:spcPts val="0"/>
              </a:spcAft>
              <a:buClrTx/>
              <a:buSzTx/>
              <a:buFont typeface="+mj-lt"/>
              <a:buAutoNum type="arabicPeriod"/>
              <a:tabLst>
                <a:tab pos="203200" algn="l"/>
                <a:tab pos="2452688" algn="l"/>
                <a:tab pos="3271838" algn="l"/>
              </a:tabLst>
              <a:defRPr/>
            </a:pPr>
            <a:endParaRPr lang="de-DE" altLang="ja-JP" sz="1800" dirty="0">
              <a:ea typeface="ＭＳ Ｐゴシック" panose="020B0600070205080204" pitchFamily="34" charset="-128"/>
            </a:endParaRPr>
          </a:p>
          <a:p>
            <a:pPr marL="203200" marR="0" lvl="0" indent="-203200" algn="ctr" defTabSz="914454" rtl="0" eaLnBrk="1" fontAlgn="auto" latinLnBrk="0" hangingPunct="1">
              <a:lnSpc>
                <a:spcPct val="90000"/>
              </a:lnSpc>
              <a:spcBef>
                <a:spcPct val="25000"/>
              </a:spcBef>
              <a:spcAft>
                <a:spcPts val="0"/>
              </a:spcAft>
              <a:buClrTx/>
              <a:buSzTx/>
              <a:buFontTx/>
              <a:buNone/>
              <a:tabLst>
                <a:tab pos="203200" algn="l"/>
                <a:tab pos="2452688" algn="l"/>
                <a:tab pos="3271838" algn="l"/>
              </a:tabLst>
              <a:defRPr/>
            </a:pPr>
            <a:endParaRPr kumimoji="0" lang="de-DE" altLang="ja-JP" sz="1800" b="0" i="0" u="none" strike="noStrike" kern="1200" cap="none" spc="0" normalizeH="0" baseline="0" noProof="0" dirty="0">
              <a:ln>
                <a:noFill/>
              </a:ln>
              <a:solidFill>
                <a:schemeClr val="tx1"/>
              </a:solidFill>
              <a:effectLst/>
              <a:uLnTx/>
              <a:uFillTx/>
              <a:latin typeface="+mn-lt"/>
              <a:ea typeface="ＭＳ Ｐゴシック" panose="020B0600070205080204" pitchFamily="34" charset="-128"/>
              <a:cs typeface="+mn-cs"/>
            </a:endParaRPr>
          </a:p>
          <a:p>
            <a:pPr marL="203200" marR="0" lvl="0" indent="-203200" algn="l" defTabSz="914454" rtl="0" eaLnBrk="1" fontAlgn="auto" latinLnBrk="0" hangingPunct="1">
              <a:lnSpc>
                <a:spcPct val="90000"/>
              </a:lnSpc>
              <a:spcBef>
                <a:spcPct val="25000"/>
              </a:spcBef>
              <a:spcAft>
                <a:spcPts val="0"/>
              </a:spcAft>
              <a:buClrTx/>
              <a:buSzTx/>
              <a:buFontTx/>
              <a:buChar char="-"/>
              <a:tabLst>
                <a:tab pos="203200" algn="l"/>
                <a:tab pos="2452688" algn="l"/>
                <a:tab pos="3271838" algn="l"/>
              </a:tabLst>
              <a:defRPr/>
            </a:pPr>
            <a:endParaRPr kumimoji="0" lang="de-DE" altLang="ja-JP" sz="1800" b="0" i="0" u="none" strike="noStrike" kern="1200" cap="none" spc="0" normalizeH="0" baseline="0" noProof="0" dirty="0">
              <a:ln>
                <a:noFill/>
              </a:ln>
              <a:solidFill>
                <a:schemeClr val="tx1"/>
              </a:solidFill>
              <a:effectLst/>
              <a:uLnTx/>
              <a:uFillTx/>
              <a:latin typeface="+mn-lt"/>
              <a:ea typeface="ＭＳ Ｐゴシック" panose="020B0600070205080204" pitchFamily="34" charset="-128"/>
              <a:cs typeface="+mn-cs"/>
            </a:endParaRPr>
          </a:p>
          <a:p>
            <a:pPr marL="203200" marR="0" lvl="0" indent="-203200" algn="l" defTabSz="914454" rtl="0" eaLnBrk="1" fontAlgn="auto" latinLnBrk="0" hangingPunct="1">
              <a:lnSpc>
                <a:spcPct val="90000"/>
              </a:lnSpc>
              <a:spcBef>
                <a:spcPct val="25000"/>
              </a:spcBef>
              <a:spcAft>
                <a:spcPts val="0"/>
              </a:spcAft>
              <a:buClrTx/>
              <a:buSzTx/>
              <a:buFontTx/>
              <a:buNone/>
              <a:tabLst>
                <a:tab pos="203200" algn="l"/>
                <a:tab pos="2452688" algn="l"/>
                <a:tab pos="3271838" algn="l"/>
              </a:tabLst>
              <a:defRPr/>
            </a:pPr>
            <a:endParaRPr kumimoji="0" lang="de-DE" altLang="ja-JP" sz="1800" b="0" i="0" u="none" strike="noStrike" kern="1200" cap="none" spc="0" normalizeH="0" baseline="0" noProof="0" dirty="0">
              <a:ln>
                <a:noFill/>
              </a:ln>
              <a:solidFill>
                <a:schemeClr val="tx1"/>
              </a:solidFill>
              <a:effectLst/>
              <a:uLnTx/>
              <a:uFillTx/>
              <a:latin typeface="+mn-lt"/>
              <a:ea typeface="ＭＳ Ｐゴシック" panose="020B0600070205080204" pitchFamily="34" charset="-128"/>
              <a:cs typeface="+mn-cs"/>
            </a:endParaRPr>
          </a:p>
          <a:p>
            <a:pPr marL="203200" marR="0" lvl="0" indent="-203200" algn="l" defTabSz="914454" rtl="0" eaLnBrk="1" fontAlgn="auto" latinLnBrk="0" hangingPunct="1">
              <a:lnSpc>
                <a:spcPct val="90000"/>
              </a:lnSpc>
              <a:spcBef>
                <a:spcPct val="25000"/>
              </a:spcBef>
              <a:spcAft>
                <a:spcPts val="0"/>
              </a:spcAft>
              <a:buClrTx/>
              <a:buSzTx/>
              <a:buFontTx/>
              <a:buNone/>
              <a:tabLst>
                <a:tab pos="203200" algn="l"/>
                <a:tab pos="2452688" algn="l"/>
                <a:tab pos="3271838" algn="l"/>
              </a:tabLst>
              <a:defRPr/>
            </a:pPr>
            <a:r>
              <a:rPr kumimoji="0" lang="de-DE" altLang="ja-JP" sz="1800" b="0" i="0" u="none" strike="noStrike" kern="1200" cap="none" spc="0" normalizeH="0" baseline="0" noProof="0" dirty="0">
                <a:ln>
                  <a:noFill/>
                </a:ln>
                <a:solidFill>
                  <a:schemeClr val="tx1"/>
                </a:solidFill>
                <a:effectLst/>
                <a:uLnTx/>
                <a:uFillTx/>
                <a:latin typeface="+mn-lt"/>
                <a:ea typeface="ＭＳ Ｐゴシック" panose="020B0600070205080204" pitchFamily="34" charset="-128"/>
                <a:cs typeface="+mn-cs"/>
              </a:rPr>
              <a:t> </a:t>
            </a:r>
          </a:p>
        </p:txBody>
      </p:sp>
    </p:spTree>
    <p:extLst>
      <p:ext uri="{BB962C8B-B14F-4D97-AF65-F5344CB8AC3E}">
        <p14:creationId xmlns:p14="http://schemas.microsoft.com/office/powerpoint/2010/main" val="32431115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ildplatzhalter 3">
            <a:extLst>
              <a:ext uri="{FF2B5EF4-FFF2-40B4-BE49-F238E27FC236}">
                <a16:creationId xmlns:a16="http://schemas.microsoft.com/office/drawing/2014/main" id="{600C2D22-2874-4060-83EE-CA37B245C18F}"/>
              </a:ext>
            </a:extLst>
          </p:cNvPr>
          <p:cNvSpPr>
            <a:spLocks noGrp="1"/>
          </p:cNvSpPr>
          <p:nvPr>
            <p:ph type="pic" sz="quarter" idx="30"/>
          </p:nvPr>
        </p:nvSpPr>
        <p:spPr/>
      </p:sp>
      <p:sp>
        <p:nvSpPr>
          <p:cNvPr id="6" name="Textplatzhalter 6">
            <a:extLst>
              <a:ext uri="{FF2B5EF4-FFF2-40B4-BE49-F238E27FC236}">
                <a16:creationId xmlns:a16="http://schemas.microsoft.com/office/drawing/2014/main" id="{0C97CD94-F741-1D47-9A91-C7F8FA2AAB2D}"/>
              </a:ext>
            </a:extLst>
          </p:cNvPr>
          <p:cNvSpPr>
            <a:spLocks noGrp="1"/>
          </p:cNvSpPr>
          <p:nvPr>
            <p:ph type="body" sz="quarter" idx="24"/>
          </p:nvPr>
        </p:nvSpPr>
        <p:spPr>
          <a:xfrm>
            <a:off x="287338" y="116632"/>
            <a:ext cx="7956550" cy="843957"/>
          </a:xfrm>
        </p:spPr>
        <p:txBody>
          <a:bodyPr/>
          <a:lstStyle/>
          <a:p>
            <a:pPr>
              <a:spcBef>
                <a:spcPts val="0"/>
              </a:spcBef>
            </a:pPr>
            <a:r>
              <a:rPr lang="de-DE" sz="2400" dirty="0"/>
              <a:t>Fakultät für Elektro- und Informationstechnik</a:t>
            </a:r>
          </a:p>
          <a:p>
            <a:pPr>
              <a:spcBef>
                <a:spcPts val="0"/>
              </a:spcBef>
            </a:pPr>
            <a:r>
              <a:rPr lang="de-DE" sz="2400" dirty="0"/>
              <a:t>Algorithmen und Datenstrukturen</a:t>
            </a:r>
          </a:p>
        </p:txBody>
      </p:sp>
      <p:sp>
        <p:nvSpPr>
          <p:cNvPr id="10" name="Foliennummernplatzhalter 9"/>
          <p:cNvSpPr>
            <a:spLocks noGrp="1"/>
          </p:cNvSpPr>
          <p:nvPr>
            <p:ph type="sldNum" sz="quarter" idx="33"/>
          </p:nvPr>
        </p:nvSpPr>
        <p:spPr/>
        <p:txBody>
          <a:bodyPr/>
          <a:lstStyle/>
          <a:p>
            <a:fld id="{13005BA2-ABF8-0A46-8B15-84F2660EFA6C}" type="slidenum">
              <a:rPr lang="de-DE" sz="1000" smtClean="0"/>
              <a:pPr/>
              <a:t>15</a:t>
            </a:fld>
            <a:endParaRPr lang="de-DE" sz="1000" dirty="0"/>
          </a:p>
        </p:txBody>
      </p:sp>
      <p:sp>
        <p:nvSpPr>
          <p:cNvPr id="11" name="Fußzeilenplatzhalter 10"/>
          <p:cNvSpPr>
            <a:spLocks noGrp="1"/>
          </p:cNvSpPr>
          <p:nvPr>
            <p:ph type="ftr" sz="quarter" idx="32"/>
          </p:nvPr>
        </p:nvSpPr>
        <p:spPr/>
        <p:txBody>
          <a:bodyPr/>
          <a:lstStyle/>
          <a:p>
            <a:r>
              <a:rPr lang="de-DE" sz="1100" dirty="0"/>
              <a:t>Hochschule Karlsruhe</a:t>
            </a:r>
          </a:p>
        </p:txBody>
      </p:sp>
      <p:sp>
        <p:nvSpPr>
          <p:cNvPr id="12" name="Titel 1"/>
          <p:cNvSpPr txBox="1">
            <a:spLocks/>
          </p:cNvSpPr>
          <p:nvPr/>
        </p:nvSpPr>
        <p:spPr>
          <a:xfrm>
            <a:off x="251520" y="960589"/>
            <a:ext cx="7979685" cy="454025"/>
          </a:xfrm>
          <a:prstGeom prst="rect">
            <a:avLst/>
          </a:prstGeom>
          <a:solidFill>
            <a:schemeClr val="bg1">
              <a:lumMod val="95000"/>
            </a:schemeClr>
          </a:solidFill>
        </p:spPr>
        <p:txBody>
          <a:bodyPr/>
          <a:lstStyle/>
          <a:p>
            <a:pPr marL="0" marR="0" lvl="0" indent="0" algn="l" defTabSz="914454" rtl="0" eaLnBrk="1" fontAlgn="auto" latinLnBrk="0" hangingPunct="1">
              <a:lnSpc>
                <a:spcPct val="90000"/>
              </a:lnSpc>
              <a:spcBef>
                <a:spcPct val="0"/>
              </a:spcBef>
              <a:spcAft>
                <a:spcPts val="0"/>
              </a:spcAft>
              <a:buClrTx/>
              <a:buSzTx/>
              <a:buFontTx/>
              <a:buNone/>
              <a:tabLst/>
              <a:defRPr/>
            </a:pPr>
            <a:r>
              <a:rPr kumimoji="0" lang="de-DE" sz="2000" b="0" i="0" u="none" strike="noStrike" kern="1200" cap="none" spc="0" normalizeH="0" noProof="0" dirty="0" err="1">
                <a:ln>
                  <a:noFill/>
                </a:ln>
                <a:solidFill>
                  <a:schemeClr val="tx1"/>
                </a:solidFill>
                <a:effectLst>
                  <a:outerShdw blurRad="38100" dist="38100" dir="2700000" algn="tl">
                    <a:srgbClr val="000000">
                      <a:alpha val="43137"/>
                    </a:srgbClr>
                  </a:outerShdw>
                </a:effectLst>
                <a:uLnTx/>
                <a:uFillTx/>
                <a:latin typeface="+mj-lt"/>
                <a:ea typeface="+mj-ea"/>
                <a:cs typeface="+mj-cs"/>
              </a:rPr>
              <a:t>Timestamp</a:t>
            </a:r>
            <a:r>
              <a:rPr kumimoji="0" lang="de-DE" sz="2000" b="0" i="0" u="none" strike="noStrike" kern="1200" cap="none" spc="0" normalizeH="0" noProof="0" dirty="0">
                <a:ln>
                  <a:noFill/>
                </a:ln>
                <a:solidFill>
                  <a:schemeClr val="tx1"/>
                </a:solidFill>
                <a:effectLst>
                  <a:outerShdw blurRad="38100" dist="38100" dir="2700000" algn="tl">
                    <a:srgbClr val="000000">
                      <a:alpha val="43137"/>
                    </a:srgbClr>
                  </a:outerShdw>
                </a:effectLst>
                <a:uLnTx/>
                <a:uFillTx/>
                <a:latin typeface="+mj-lt"/>
                <a:ea typeface="+mj-ea"/>
                <a:cs typeface="+mj-cs"/>
              </a:rPr>
              <a:t>-Transponder – </a:t>
            </a:r>
            <a:r>
              <a:rPr kumimoji="0" lang="de-DE" sz="2000" b="0" i="0" u="none" strike="noStrike" kern="1200" cap="none" spc="0" normalizeH="0" noProof="0" dirty="0" err="1">
                <a:ln>
                  <a:noFill/>
                </a:ln>
                <a:solidFill>
                  <a:schemeClr val="tx1"/>
                </a:solidFill>
                <a:effectLst>
                  <a:outerShdw blurRad="38100" dist="38100" dir="2700000" algn="tl">
                    <a:srgbClr val="000000">
                      <a:alpha val="43137"/>
                    </a:srgbClr>
                  </a:outerShdw>
                </a:effectLst>
                <a:uLnTx/>
                <a:uFillTx/>
                <a:latin typeface="+mj-lt"/>
                <a:ea typeface="+mj-ea"/>
                <a:cs typeface="+mj-cs"/>
              </a:rPr>
              <a:t>Product</a:t>
            </a:r>
            <a:r>
              <a:rPr kumimoji="0" lang="de-DE" sz="2000" b="0" i="0" u="none" strike="noStrike" kern="1200" cap="none" spc="0" normalizeH="0" noProof="0" dirty="0">
                <a:ln>
                  <a:noFill/>
                </a:ln>
                <a:solidFill>
                  <a:schemeClr val="tx1"/>
                </a:solidFill>
                <a:effectLst>
                  <a:outerShdw blurRad="38100" dist="38100" dir="2700000" algn="tl">
                    <a:srgbClr val="000000">
                      <a:alpha val="43137"/>
                    </a:srgbClr>
                  </a:outerShdw>
                </a:effectLst>
                <a:uLnTx/>
                <a:uFillTx/>
                <a:latin typeface="+mj-lt"/>
                <a:ea typeface="+mj-ea"/>
                <a:cs typeface="+mj-cs"/>
              </a:rPr>
              <a:t> Backlog</a:t>
            </a:r>
            <a:endParaRPr kumimoji="0" lang="de-DE" sz="2000" b="0" i="0" u="none" strike="noStrike" kern="1200" cap="none" spc="0" normalizeH="0" baseline="0" noProof="0" dirty="0">
              <a:ln>
                <a:noFill/>
              </a:ln>
              <a:solidFill>
                <a:schemeClr val="tx1"/>
              </a:solidFill>
              <a:effectLst/>
              <a:uLnTx/>
              <a:uFillTx/>
              <a:latin typeface="+mj-lt"/>
              <a:ea typeface="+mj-ea"/>
              <a:cs typeface="+mj-cs"/>
            </a:endParaRPr>
          </a:p>
        </p:txBody>
      </p:sp>
      <p:sp>
        <p:nvSpPr>
          <p:cNvPr id="13" name="Inhaltsplatzhalter 2"/>
          <p:cNvSpPr txBox="1">
            <a:spLocks/>
          </p:cNvSpPr>
          <p:nvPr/>
        </p:nvSpPr>
        <p:spPr bwMode="auto">
          <a:xfrm>
            <a:off x="251520" y="1700808"/>
            <a:ext cx="8015502" cy="3753074"/>
          </a:xfrm>
          <a:prstGeom prst="rect">
            <a:avLst/>
          </a:prstGeom>
          <a:solidFill>
            <a:schemeClr val="bg1">
              <a:lumMod val="75000"/>
            </a:schemeClr>
          </a:solidFill>
        </p:spPr>
        <p:txBody>
          <a:bodyPr vert="horz" wrap="square" numCol="1" anchor="t" anchorCtr="0" compatLnSpc="1">
            <a:prstTxWarp prst="textNoShape">
              <a:avLst/>
            </a:prstTxWarp>
          </a:bodyPr>
          <a:lstStyle/>
          <a:p>
            <a:pPr marL="203200" lvl="0" indent="-203200" defTabSz="914454">
              <a:lnSpc>
                <a:spcPct val="90000"/>
              </a:lnSpc>
              <a:spcBef>
                <a:spcPct val="25000"/>
              </a:spcBef>
              <a:tabLst>
                <a:tab pos="203200" algn="l"/>
                <a:tab pos="2452688" algn="l"/>
                <a:tab pos="3271838" algn="l"/>
              </a:tabLst>
              <a:defRPr/>
            </a:pPr>
            <a:r>
              <a:rPr lang="de-DE" altLang="ja-JP" sz="1800" b="1" dirty="0">
                <a:ea typeface="ＭＳ Ｐゴシック" panose="020B0600070205080204" pitchFamily="34" charset="-128"/>
              </a:rPr>
              <a:t>Item 5 (MUST)</a:t>
            </a:r>
          </a:p>
          <a:p>
            <a:pPr lvl="0" defTabSz="914454">
              <a:lnSpc>
                <a:spcPct val="90000"/>
              </a:lnSpc>
              <a:spcBef>
                <a:spcPct val="25000"/>
              </a:spcBef>
              <a:tabLst>
                <a:tab pos="203200" algn="l"/>
                <a:tab pos="2452688" algn="l"/>
                <a:tab pos="3271838" algn="l"/>
              </a:tabLst>
              <a:defRPr/>
            </a:pPr>
            <a:r>
              <a:rPr lang="de-DE" altLang="ja-JP" sz="1800" dirty="0">
                <a:ea typeface="ＭＳ Ｐゴシック" panose="020B0600070205080204" pitchFamily="34" charset="-128"/>
              </a:rPr>
              <a:t>Titel: Ausgabe des Ergebnisses mit Darstellungsoption 0 bis 2</a:t>
            </a:r>
          </a:p>
          <a:p>
            <a:pPr marL="203200" marR="0" lvl="0" indent="-203200" defTabSz="914454" rtl="0" eaLnBrk="1" fontAlgn="auto" latinLnBrk="0" hangingPunct="1">
              <a:lnSpc>
                <a:spcPct val="90000"/>
              </a:lnSpc>
              <a:spcBef>
                <a:spcPct val="25000"/>
              </a:spcBef>
              <a:spcAft>
                <a:spcPts val="0"/>
              </a:spcAft>
              <a:buClrTx/>
              <a:buSzTx/>
              <a:buFontTx/>
              <a:buNone/>
              <a:tabLst>
                <a:tab pos="203200" algn="l"/>
                <a:tab pos="2452688" algn="l"/>
                <a:tab pos="3271838" algn="l"/>
              </a:tabLst>
              <a:defRPr/>
            </a:pPr>
            <a:endParaRPr lang="de-DE" altLang="ja-JP" sz="1800" dirty="0">
              <a:ea typeface="ＭＳ Ｐゴシック" panose="020B0600070205080204" pitchFamily="34" charset="-128"/>
            </a:endParaRPr>
          </a:p>
          <a:p>
            <a:pPr marL="203200" marR="0" lvl="0" indent="-203200" defTabSz="914454" rtl="0" eaLnBrk="1" fontAlgn="auto" latinLnBrk="0" hangingPunct="1">
              <a:lnSpc>
                <a:spcPct val="90000"/>
              </a:lnSpc>
              <a:spcBef>
                <a:spcPct val="25000"/>
              </a:spcBef>
              <a:spcAft>
                <a:spcPts val="0"/>
              </a:spcAft>
              <a:buClrTx/>
              <a:buSzTx/>
              <a:buFontTx/>
              <a:buNone/>
              <a:tabLst>
                <a:tab pos="203200" algn="l"/>
                <a:tab pos="2452688" algn="l"/>
                <a:tab pos="3271838" algn="l"/>
              </a:tabLst>
              <a:defRPr/>
            </a:pPr>
            <a:r>
              <a:rPr lang="de-DE" altLang="ja-JP" sz="1800" dirty="0">
                <a:ea typeface="ＭＳ Ｐゴシック" panose="020B0600070205080204" pitchFamily="34" charset="-128"/>
              </a:rPr>
              <a:t>Task 1:</a:t>
            </a:r>
          </a:p>
          <a:p>
            <a:pPr marL="203200" lvl="0" indent="-203200" defTabSz="914454">
              <a:lnSpc>
                <a:spcPct val="90000"/>
              </a:lnSpc>
              <a:spcBef>
                <a:spcPct val="25000"/>
              </a:spcBef>
              <a:tabLst>
                <a:tab pos="203200" algn="l"/>
                <a:tab pos="2452688" algn="l"/>
                <a:tab pos="3271838" algn="l"/>
              </a:tabLst>
              <a:defRPr/>
            </a:pPr>
            <a:r>
              <a:rPr lang="de-DE" altLang="ja-JP" sz="1800" dirty="0">
                <a:ea typeface="ＭＳ Ｐゴシック" panose="020B0600070205080204" pitchFamily="34" charset="-128"/>
              </a:rPr>
              <a:t>Ermöglichen Sie die vorgegebene Darstellungsoption jedes einzelnen Knotens.</a:t>
            </a:r>
            <a:endParaRPr lang="de-DE" altLang="ja-JP" sz="1800" kern="0" dirty="0">
              <a:ea typeface="ＭＳ Ｐゴシック" panose="020B0600070205080204" pitchFamily="34" charset="-128"/>
            </a:endParaRPr>
          </a:p>
          <a:p>
            <a:pPr marL="203200" lvl="0" indent="-203200" defTabSz="914454">
              <a:lnSpc>
                <a:spcPct val="90000"/>
              </a:lnSpc>
              <a:spcBef>
                <a:spcPct val="25000"/>
              </a:spcBef>
              <a:tabLst>
                <a:tab pos="203200" algn="l"/>
                <a:tab pos="2452688" algn="l"/>
                <a:tab pos="3271838" algn="l"/>
              </a:tabLst>
              <a:defRPr/>
            </a:pPr>
            <a:endParaRPr lang="de-DE" altLang="ja-JP" sz="1800" dirty="0">
              <a:ea typeface="ＭＳ Ｐゴシック" panose="020B0600070205080204" pitchFamily="34" charset="-128"/>
            </a:endParaRPr>
          </a:p>
          <a:p>
            <a:pPr marL="342900" marR="0" lvl="0" indent="-342900" defTabSz="914454" rtl="0" eaLnBrk="1" fontAlgn="auto" latinLnBrk="0" hangingPunct="1">
              <a:lnSpc>
                <a:spcPct val="90000"/>
              </a:lnSpc>
              <a:spcBef>
                <a:spcPct val="25000"/>
              </a:spcBef>
              <a:spcAft>
                <a:spcPts val="0"/>
              </a:spcAft>
              <a:buClrTx/>
              <a:buSzTx/>
              <a:buFont typeface="Arial" pitchFamily="34" charset="0"/>
              <a:buChar char="•"/>
              <a:tabLst>
                <a:tab pos="203200" algn="l"/>
                <a:tab pos="2452688" algn="l"/>
                <a:tab pos="3271838" algn="l"/>
              </a:tabLst>
              <a:defRPr/>
            </a:pPr>
            <a:endParaRPr lang="de-DE" altLang="ja-JP" sz="1800" dirty="0">
              <a:ea typeface="ＭＳ Ｐゴシック" panose="020B0600070205080204" pitchFamily="34" charset="-128"/>
            </a:endParaRPr>
          </a:p>
          <a:p>
            <a:pPr marL="342900" marR="0" lvl="0" indent="-342900" defTabSz="914454" rtl="0" eaLnBrk="1" fontAlgn="auto" latinLnBrk="0" hangingPunct="1">
              <a:lnSpc>
                <a:spcPct val="90000"/>
              </a:lnSpc>
              <a:spcBef>
                <a:spcPct val="25000"/>
              </a:spcBef>
              <a:spcAft>
                <a:spcPts val="0"/>
              </a:spcAft>
              <a:buClrTx/>
              <a:buSzTx/>
              <a:buFont typeface="Arial" pitchFamily="34" charset="0"/>
              <a:buChar char="•"/>
              <a:tabLst>
                <a:tab pos="203200" algn="l"/>
                <a:tab pos="2452688" algn="l"/>
                <a:tab pos="3271838" algn="l"/>
              </a:tabLst>
              <a:defRPr/>
            </a:pPr>
            <a:endParaRPr lang="de-DE" altLang="ja-JP" sz="1800" dirty="0">
              <a:ea typeface="ＭＳ Ｐゴシック" panose="020B0600070205080204" pitchFamily="34" charset="-128"/>
            </a:endParaRPr>
          </a:p>
          <a:p>
            <a:pPr marL="342900" marR="0" lvl="0" indent="-342900" defTabSz="914454" rtl="0" eaLnBrk="1" fontAlgn="auto" latinLnBrk="0" hangingPunct="1">
              <a:lnSpc>
                <a:spcPct val="90000"/>
              </a:lnSpc>
              <a:spcBef>
                <a:spcPct val="25000"/>
              </a:spcBef>
              <a:spcAft>
                <a:spcPts val="0"/>
              </a:spcAft>
              <a:buClrTx/>
              <a:buSzTx/>
              <a:buFont typeface="+mj-lt"/>
              <a:buAutoNum type="arabicPeriod"/>
              <a:tabLst>
                <a:tab pos="203200" algn="l"/>
                <a:tab pos="2452688" algn="l"/>
                <a:tab pos="3271838" algn="l"/>
              </a:tabLst>
              <a:defRPr/>
            </a:pPr>
            <a:endParaRPr lang="de-DE" altLang="ja-JP" sz="1800" dirty="0">
              <a:ea typeface="ＭＳ Ｐゴシック" panose="020B0600070205080204" pitchFamily="34" charset="-128"/>
            </a:endParaRPr>
          </a:p>
          <a:p>
            <a:pPr marL="203200" marR="0" lvl="0" indent="-203200" algn="ctr" defTabSz="914454" rtl="0" eaLnBrk="1" fontAlgn="auto" latinLnBrk="0" hangingPunct="1">
              <a:lnSpc>
                <a:spcPct val="90000"/>
              </a:lnSpc>
              <a:spcBef>
                <a:spcPct val="25000"/>
              </a:spcBef>
              <a:spcAft>
                <a:spcPts val="0"/>
              </a:spcAft>
              <a:buClrTx/>
              <a:buSzTx/>
              <a:buFontTx/>
              <a:buNone/>
              <a:tabLst>
                <a:tab pos="203200" algn="l"/>
                <a:tab pos="2452688" algn="l"/>
                <a:tab pos="3271838" algn="l"/>
              </a:tabLst>
              <a:defRPr/>
            </a:pPr>
            <a:endParaRPr kumimoji="0" lang="de-DE" altLang="ja-JP" sz="1800" b="0" i="0" u="none" strike="noStrike" kern="1200" cap="none" spc="0" normalizeH="0" baseline="0" noProof="0" dirty="0">
              <a:ln>
                <a:noFill/>
              </a:ln>
              <a:solidFill>
                <a:schemeClr val="tx1"/>
              </a:solidFill>
              <a:effectLst/>
              <a:uLnTx/>
              <a:uFillTx/>
              <a:latin typeface="+mn-lt"/>
              <a:ea typeface="ＭＳ Ｐゴシック" panose="020B0600070205080204" pitchFamily="34" charset="-128"/>
              <a:cs typeface="+mn-cs"/>
            </a:endParaRPr>
          </a:p>
          <a:p>
            <a:pPr marL="203200" marR="0" lvl="0" indent="-203200" algn="l" defTabSz="914454" rtl="0" eaLnBrk="1" fontAlgn="auto" latinLnBrk="0" hangingPunct="1">
              <a:lnSpc>
                <a:spcPct val="90000"/>
              </a:lnSpc>
              <a:spcBef>
                <a:spcPct val="25000"/>
              </a:spcBef>
              <a:spcAft>
                <a:spcPts val="0"/>
              </a:spcAft>
              <a:buClrTx/>
              <a:buSzTx/>
              <a:buFontTx/>
              <a:buChar char="-"/>
              <a:tabLst>
                <a:tab pos="203200" algn="l"/>
                <a:tab pos="2452688" algn="l"/>
                <a:tab pos="3271838" algn="l"/>
              </a:tabLst>
              <a:defRPr/>
            </a:pPr>
            <a:endParaRPr kumimoji="0" lang="de-DE" altLang="ja-JP" sz="1800" b="0" i="0" u="none" strike="noStrike" kern="1200" cap="none" spc="0" normalizeH="0" baseline="0" noProof="0" dirty="0">
              <a:ln>
                <a:noFill/>
              </a:ln>
              <a:solidFill>
                <a:schemeClr val="tx1"/>
              </a:solidFill>
              <a:effectLst/>
              <a:uLnTx/>
              <a:uFillTx/>
              <a:latin typeface="+mn-lt"/>
              <a:ea typeface="ＭＳ Ｐゴシック" panose="020B0600070205080204" pitchFamily="34" charset="-128"/>
              <a:cs typeface="+mn-cs"/>
            </a:endParaRPr>
          </a:p>
          <a:p>
            <a:pPr marL="203200" marR="0" lvl="0" indent="-203200" algn="l" defTabSz="914454" rtl="0" eaLnBrk="1" fontAlgn="auto" latinLnBrk="0" hangingPunct="1">
              <a:lnSpc>
                <a:spcPct val="90000"/>
              </a:lnSpc>
              <a:spcBef>
                <a:spcPct val="25000"/>
              </a:spcBef>
              <a:spcAft>
                <a:spcPts val="0"/>
              </a:spcAft>
              <a:buClrTx/>
              <a:buSzTx/>
              <a:buFontTx/>
              <a:buNone/>
              <a:tabLst>
                <a:tab pos="203200" algn="l"/>
                <a:tab pos="2452688" algn="l"/>
                <a:tab pos="3271838" algn="l"/>
              </a:tabLst>
              <a:defRPr/>
            </a:pPr>
            <a:endParaRPr kumimoji="0" lang="de-DE" altLang="ja-JP" sz="1800" b="0" i="0" u="none" strike="noStrike" kern="1200" cap="none" spc="0" normalizeH="0" baseline="0" noProof="0" dirty="0">
              <a:ln>
                <a:noFill/>
              </a:ln>
              <a:solidFill>
                <a:schemeClr val="tx1"/>
              </a:solidFill>
              <a:effectLst/>
              <a:uLnTx/>
              <a:uFillTx/>
              <a:latin typeface="+mn-lt"/>
              <a:ea typeface="ＭＳ Ｐゴシック" panose="020B0600070205080204" pitchFamily="34" charset="-128"/>
              <a:cs typeface="+mn-cs"/>
            </a:endParaRPr>
          </a:p>
          <a:p>
            <a:pPr marL="203200" marR="0" lvl="0" indent="-203200" algn="l" defTabSz="914454" rtl="0" eaLnBrk="1" fontAlgn="auto" latinLnBrk="0" hangingPunct="1">
              <a:lnSpc>
                <a:spcPct val="90000"/>
              </a:lnSpc>
              <a:spcBef>
                <a:spcPct val="25000"/>
              </a:spcBef>
              <a:spcAft>
                <a:spcPts val="0"/>
              </a:spcAft>
              <a:buClrTx/>
              <a:buSzTx/>
              <a:buFontTx/>
              <a:buNone/>
              <a:tabLst>
                <a:tab pos="203200" algn="l"/>
                <a:tab pos="2452688" algn="l"/>
                <a:tab pos="3271838" algn="l"/>
              </a:tabLst>
              <a:defRPr/>
            </a:pPr>
            <a:r>
              <a:rPr kumimoji="0" lang="de-DE" altLang="ja-JP" sz="1800" b="0" i="0" u="none" strike="noStrike" kern="1200" cap="none" spc="0" normalizeH="0" baseline="0" noProof="0" dirty="0">
                <a:ln>
                  <a:noFill/>
                </a:ln>
                <a:solidFill>
                  <a:schemeClr val="tx1"/>
                </a:solidFill>
                <a:effectLst/>
                <a:uLnTx/>
                <a:uFillTx/>
                <a:latin typeface="+mn-lt"/>
                <a:ea typeface="ＭＳ Ｐゴシック" panose="020B0600070205080204" pitchFamily="34" charset="-128"/>
                <a:cs typeface="+mn-cs"/>
              </a:rPr>
              <a:t> </a:t>
            </a:r>
          </a:p>
        </p:txBody>
      </p:sp>
    </p:spTree>
    <p:extLst>
      <p:ext uri="{BB962C8B-B14F-4D97-AF65-F5344CB8AC3E}">
        <p14:creationId xmlns:p14="http://schemas.microsoft.com/office/powerpoint/2010/main" val="38165607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ildplatzhalter 3">
            <a:extLst>
              <a:ext uri="{FF2B5EF4-FFF2-40B4-BE49-F238E27FC236}">
                <a16:creationId xmlns:a16="http://schemas.microsoft.com/office/drawing/2014/main" id="{600C2D22-2874-4060-83EE-CA37B245C18F}"/>
              </a:ext>
            </a:extLst>
          </p:cNvPr>
          <p:cNvSpPr>
            <a:spLocks noGrp="1"/>
          </p:cNvSpPr>
          <p:nvPr>
            <p:ph type="pic" sz="quarter" idx="30"/>
          </p:nvPr>
        </p:nvSpPr>
        <p:spPr/>
      </p:sp>
      <p:sp>
        <p:nvSpPr>
          <p:cNvPr id="6" name="Textplatzhalter 6">
            <a:extLst>
              <a:ext uri="{FF2B5EF4-FFF2-40B4-BE49-F238E27FC236}">
                <a16:creationId xmlns:a16="http://schemas.microsoft.com/office/drawing/2014/main" id="{0C97CD94-F741-1D47-9A91-C7F8FA2AAB2D}"/>
              </a:ext>
            </a:extLst>
          </p:cNvPr>
          <p:cNvSpPr>
            <a:spLocks noGrp="1"/>
          </p:cNvSpPr>
          <p:nvPr>
            <p:ph type="body" sz="quarter" idx="24"/>
          </p:nvPr>
        </p:nvSpPr>
        <p:spPr>
          <a:xfrm>
            <a:off x="287338" y="116632"/>
            <a:ext cx="7956550" cy="843957"/>
          </a:xfrm>
        </p:spPr>
        <p:txBody>
          <a:bodyPr/>
          <a:lstStyle/>
          <a:p>
            <a:pPr>
              <a:spcBef>
                <a:spcPts val="0"/>
              </a:spcBef>
            </a:pPr>
            <a:r>
              <a:rPr lang="de-DE" sz="2400" dirty="0"/>
              <a:t>Fakultät für Elektro- und Informationstechnik</a:t>
            </a:r>
          </a:p>
          <a:p>
            <a:pPr>
              <a:spcBef>
                <a:spcPts val="0"/>
              </a:spcBef>
            </a:pPr>
            <a:r>
              <a:rPr lang="de-DE" sz="2400" dirty="0"/>
              <a:t>Algorithmen und Datenstrukturen</a:t>
            </a:r>
          </a:p>
        </p:txBody>
      </p:sp>
      <p:sp>
        <p:nvSpPr>
          <p:cNvPr id="10" name="Foliennummernplatzhalter 9"/>
          <p:cNvSpPr>
            <a:spLocks noGrp="1"/>
          </p:cNvSpPr>
          <p:nvPr>
            <p:ph type="sldNum" sz="quarter" idx="33"/>
          </p:nvPr>
        </p:nvSpPr>
        <p:spPr/>
        <p:txBody>
          <a:bodyPr/>
          <a:lstStyle/>
          <a:p>
            <a:fld id="{13005BA2-ABF8-0A46-8B15-84F2660EFA6C}" type="slidenum">
              <a:rPr lang="de-DE" sz="1000" smtClean="0"/>
              <a:pPr/>
              <a:t>16</a:t>
            </a:fld>
            <a:endParaRPr lang="de-DE" sz="1000" dirty="0"/>
          </a:p>
        </p:txBody>
      </p:sp>
      <p:sp>
        <p:nvSpPr>
          <p:cNvPr id="11" name="Fußzeilenplatzhalter 10"/>
          <p:cNvSpPr>
            <a:spLocks noGrp="1"/>
          </p:cNvSpPr>
          <p:nvPr>
            <p:ph type="ftr" sz="quarter" idx="32"/>
          </p:nvPr>
        </p:nvSpPr>
        <p:spPr/>
        <p:txBody>
          <a:bodyPr/>
          <a:lstStyle/>
          <a:p>
            <a:r>
              <a:rPr lang="de-DE" sz="1100" dirty="0"/>
              <a:t>Hochschule Karlsruhe</a:t>
            </a:r>
          </a:p>
        </p:txBody>
      </p:sp>
      <p:sp>
        <p:nvSpPr>
          <p:cNvPr id="12" name="Titel 1"/>
          <p:cNvSpPr txBox="1">
            <a:spLocks/>
          </p:cNvSpPr>
          <p:nvPr/>
        </p:nvSpPr>
        <p:spPr>
          <a:xfrm>
            <a:off x="251520" y="960589"/>
            <a:ext cx="7979685" cy="454025"/>
          </a:xfrm>
          <a:prstGeom prst="rect">
            <a:avLst/>
          </a:prstGeom>
          <a:solidFill>
            <a:schemeClr val="bg1">
              <a:lumMod val="95000"/>
            </a:schemeClr>
          </a:solidFill>
        </p:spPr>
        <p:txBody>
          <a:bodyPr/>
          <a:lstStyle/>
          <a:p>
            <a:pPr marL="0" marR="0" lvl="0" indent="0" algn="l" defTabSz="914454" rtl="0" eaLnBrk="1" fontAlgn="auto" latinLnBrk="0" hangingPunct="1">
              <a:lnSpc>
                <a:spcPct val="90000"/>
              </a:lnSpc>
              <a:spcBef>
                <a:spcPct val="0"/>
              </a:spcBef>
              <a:spcAft>
                <a:spcPts val="0"/>
              </a:spcAft>
              <a:buClrTx/>
              <a:buSzTx/>
              <a:buFontTx/>
              <a:buNone/>
              <a:tabLst/>
              <a:defRPr/>
            </a:pPr>
            <a:r>
              <a:rPr kumimoji="0" lang="de-DE" sz="2000" b="0" i="0" u="none" strike="noStrike" kern="1200" cap="none" spc="0" normalizeH="0" noProof="0" dirty="0" err="1">
                <a:ln>
                  <a:noFill/>
                </a:ln>
                <a:solidFill>
                  <a:schemeClr val="tx1"/>
                </a:solidFill>
                <a:effectLst>
                  <a:outerShdw blurRad="38100" dist="38100" dir="2700000" algn="tl">
                    <a:srgbClr val="000000">
                      <a:alpha val="43137"/>
                    </a:srgbClr>
                  </a:outerShdw>
                </a:effectLst>
                <a:uLnTx/>
                <a:uFillTx/>
                <a:latin typeface="+mj-lt"/>
                <a:ea typeface="+mj-ea"/>
                <a:cs typeface="+mj-cs"/>
              </a:rPr>
              <a:t>Timestamp</a:t>
            </a:r>
            <a:r>
              <a:rPr kumimoji="0" lang="de-DE" sz="2000" b="0" i="0" u="none" strike="noStrike" kern="1200" cap="none" spc="0" normalizeH="0" noProof="0" dirty="0">
                <a:ln>
                  <a:noFill/>
                </a:ln>
                <a:solidFill>
                  <a:schemeClr val="tx1"/>
                </a:solidFill>
                <a:effectLst>
                  <a:outerShdw blurRad="38100" dist="38100" dir="2700000" algn="tl">
                    <a:srgbClr val="000000">
                      <a:alpha val="43137"/>
                    </a:srgbClr>
                  </a:outerShdw>
                </a:effectLst>
                <a:uLnTx/>
                <a:uFillTx/>
                <a:latin typeface="+mj-lt"/>
                <a:ea typeface="+mj-ea"/>
                <a:cs typeface="+mj-cs"/>
              </a:rPr>
              <a:t>-Transponder – </a:t>
            </a:r>
            <a:r>
              <a:rPr kumimoji="0" lang="de-DE" sz="2000" b="0" i="0" u="none" strike="noStrike" kern="1200" cap="none" spc="0" normalizeH="0" noProof="0" dirty="0" err="1">
                <a:ln>
                  <a:noFill/>
                </a:ln>
                <a:solidFill>
                  <a:schemeClr val="tx1"/>
                </a:solidFill>
                <a:effectLst>
                  <a:outerShdw blurRad="38100" dist="38100" dir="2700000" algn="tl">
                    <a:srgbClr val="000000">
                      <a:alpha val="43137"/>
                    </a:srgbClr>
                  </a:outerShdw>
                </a:effectLst>
                <a:uLnTx/>
                <a:uFillTx/>
                <a:latin typeface="+mj-lt"/>
                <a:ea typeface="+mj-ea"/>
                <a:cs typeface="+mj-cs"/>
              </a:rPr>
              <a:t>Product</a:t>
            </a:r>
            <a:r>
              <a:rPr kumimoji="0" lang="de-DE" sz="2000" b="0" i="0" u="none" strike="noStrike" kern="1200" cap="none" spc="0" normalizeH="0" noProof="0" dirty="0">
                <a:ln>
                  <a:noFill/>
                </a:ln>
                <a:solidFill>
                  <a:schemeClr val="tx1"/>
                </a:solidFill>
                <a:effectLst>
                  <a:outerShdw blurRad="38100" dist="38100" dir="2700000" algn="tl">
                    <a:srgbClr val="000000">
                      <a:alpha val="43137"/>
                    </a:srgbClr>
                  </a:outerShdw>
                </a:effectLst>
                <a:uLnTx/>
                <a:uFillTx/>
                <a:latin typeface="+mj-lt"/>
                <a:ea typeface="+mj-ea"/>
                <a:cs typeface="+mj-cs"/>
              </a:rPr>
              <a:t> Backlog</a:t>
            </a:r>
            <a:endParaRPr kumimoji="0" lang="de-DE" sz="2000" b="0" i="0" u="none" strike="noStrike" kern="1200" cap="none" spc="0" normalizeH="0" baseline="0" noProof="0" dirty="0">
              <a:ln>
                <a:noFill/>
              </a:ln>
              <a:solidFill>
                <a:schemeClr val="tx1"/>
              </a:solidFill>
              <a:effectLst/>
              <a:uLnTx/>
              <a:uFillTx/>
              <a:latin typeface="+mj-lt"/>
              <a:ea typeface="+mj-ea"/>
              <a:cs typeface="+mj-cs"/>
            </a:endParaRPr>
          </a:p>
        </p:txBody>
      </p:sp>
      <p:sp>
        <p:nvSpPr>
          <p:cNvPr id="13" name="Inhaltsplatzhalter 2"/>
          <p:cNvSpPr txBox="1">
            <a:spLocks/>
          </p:cNvSpPr>
          <p:nvPr/>
        </p:nvSpPr>
        <p:spPr bwMode="auto">
          <a:xfrm>
            <a:off x="251520" y="1700808"/>
            <a:ext cx="8015502" cy="3753074"/>
          </a:xfrm>
          <a:prstGeom prst="rect">
            <a:avLst/>
          </a:prstGeom>
          <a:solidFill>
            <a:schemeClr val="bg1">
              <a:lumMod val="75000"/>
            </a:schemeClr>
          </a:solidFill>
        </p:spPr>
        <p:txBody>
          <a:bodyPr vert="horz" wrap="square" numCol="1" anchor="t" anchorCtr="0" compatLnSpc="1">
            <a:prstTxWarp prst="textNoShape">
              <a:avLst/>
            </a:prstTxWarp>
          </a:bodyPr>
          <a:lstStyle/>
          <a:p>
            <a:pPr marL="203200" lvl="0" indent="-203200" defTabSz="914454">
              <a:lnSpc>
                <a:spcPct val="90000"/>
              </a:lnSpc>
              <a:spcBef>
                <a:spcPct val="25000"/>
              </a:spcBef>
              <a:tabLst>
                <a:tab pos="203200" algn="l"/>
                <a:tab pos="2452688" algn="l"/>
                <a:tab pos="3271838" algn="l"/>
              </a:tabLst>
              <a:defRPr/>
            </a:pPr>
            <a:r>
              <a:rPr lang="de-DE" altLang="ja-JP" sz="1800" b="1" dirty="0">
                <a:ea typeface="ＭＳ Ｐゴシック" panose="020B0600070205080204" pitchFamily="34" charset="-128"/>
              </a:rPr>
              <a:t>Item 5 (MUST)</a:t>
            </a:r>
          </a:p>
          <a:p>
            <a:pPr lvl="0" defTabSz="914454">
              <a:lnSpc>
                <a:spcPct val="90000"/>
              </a:lnSpc>
              <a:spcBef>
                <a:spcPct val="25000"/>
              </a:spcBef>
              <a:tabLst>
                <a:tab pos="203200" algn="l"/>
                <a:tab pos="2452688" algn="l"/>
                <a:tab pos="3271838" algn="l"/>
              </a:tabLst>
              <a:defRPr/>
            </a:pPr>
            <a:r>
              <a:rPr lang="de-DE" altLang="ja-JP" sz="1800" dirty="0">
                <a:ea typeface="ＭＳ Ｐゴシック" panose="020B0600070205080204" pitchFamily="34" charset="-128"/>
              </a:rPr>
              <a:t>Titel: Ausgabe des Ergebnisses mit Darstellungsoption 0 bis 2</a:t>
            </a:r>
          </a:p>
          <a:p>
            <a:pPr marL="203200" marR="0" lvl="0" indent="-203200" defTabSz="914454" rtl="0" eaLnBrk="1" fontAlgn="auto" latinLnBrk="0" hangingPunct="1">
              <a:lnSpc>
                <a:spcPct val="90000"/>
              </a:lnSpc>
              <a:spcBef>
                <a:spcPct val="25000"/>
              </a:spcBef>
              <a:spcAft>
                <a:spcPts val="0"/>
              </a:spcAft>
              <a:buClrTx/>
              <a:buSzTx/>
              <a:buFontTx/>
              <a:buNone/>
              <a:tabLst>
                <a:tab pos="203200" algn="l"/>
                <a:tab pos="2452688" algn="l"/>
                <a:tab pos="3271838" algn="l"/>
              </a:tabLst>
              <a:defRPr/>
            </a:pPr>
            <a:endParaRPr lang="de-DE" altLang="ja-JP" sz="1800" dirty="0">
              <a:ea typeface="ＭＳ Ｐゴシック" panose="020B0600070205080204" pitchFamily="34" charset="-128"/>
            </a:endParaRPr>
          </a:p>
          <a:p>
            <a:pPr marL="203200" marR="0" lvl="0" indent="-203200" defTabSz="914454" rtl="0" eaLnBrk="1" fontAlgn="auto" latinLnBrk="0" hangingPunct="1">
              <a:lnSpc>
                <a:spcPct val="90000"/>
              </a:lnSpc>
              <a:spcBef>
                <a:spcPct val="25000"/>
              </a:spcBef>
              <a:spcAft>
                <a:spcPts val="0"/>
              </a:spcAft>
              <a:buClrTx/>
              <a:buSzTx/>
              <a:buFontTx/>
              <a:buNone/>
              <a:tabLst>
                <a:tab pos="203200" algn="l"/>
                <a:tab pos="2452688" algn="l"/>
                <a:tab pos="3271838" algn="l"/>
              </a:tabLst>
              <a:defRPr/>
            </a:pPr>
            <a:r>
              <a:rPr lang="de-DE" altLang="ja-JP" sz="1800" dirty="0">
                <a:ea typeface="ＭＳ Ｐゴシック" panose="020B0600070205080204" pitchFamily="34" charset="-128"/>
              </a:rPr>
              <a:t>Task 2:</a:t>
            </a:r>
          </a:p>
          <a:p>
            <a:pPr marL="203200" lvl="0" indent="-203200" defTabSz="914454">
              <a:lnSpc>
                <a:spcPct val="90000"/>
              </a:lnSpc>
              <a:spcBef>
                <a:spcPct val="25000"/>
              </a:spcBef>
              <a:tabLst>
                <a:tab pos="203200" algn="l"/>
                <a:tab pos="2452688" algn="l"/>
                <a:tab pos="3271838" algn="l"/>
              </a:tabLst>
              <a:defRPr/>
            </a:pPr>
            <a:r>
              <a:rPr lang="de-DE" altLang="ja-JP" sz="1800" dirty="0">
                <a:ea typeface="ＭＳ Ｐゴシック" panose="020B0600070205080204" pitchFamily="34" charset="-128"/>
              </a:rPr>
              <a:t>4 Geräte besitzen nicht die die Darstellungsoption 1 und 2. Entscheiden Sie selbst welche und halten das in der Design </a:t>
            </a:r>
            <a:r>
              <a:rPr lang="de-DE" altLang="ja-JP" sz="1800" dirty="0" err="1">
                <a:ea typeface="ＭＳ Ｐゴシック" panose="020B0600070205080204" pitchFamily="34" charset="-128"/>
              </a:rPr>
              <a:t>Specification</a:t>
            </a:r>
            <a:r>
              <a:rPr lang="de-DE" altLang="ja-JP" sz="1800" dirty="0">
                <a:ea typeface="ＭＳ Ｐゴシック" panose="020B0600070205080204" pitchFamily="34" charset="-128"/>
              </a:rPr>
              <a:t> fest.</a:t>
            </a:r>
          </a:p>
          <a:p>
            <a:pPr marL="342900" marR="0" lvl="0" indent="-342900" defTabSz="914454" rtl="0" eaLnBrk="1" fontAlgn="auto" latinLnBrk="0" hangingPunct="1">
              <a:lnSpc>
                <a:spcPct val="90000"/>
              </a:lnSpc>
              <a:spcBef>
                <a:spcPct val="25000"/>
              </a:spcBef>
              <a:spcAft>
                <a:spcPts val="0"/>
              </a:spcAft>
              <a:buClrTx/>
              <a:buSzTx/>
              <a:buFont typeface="Arial" pitchFamily="34" charset="0"/>
              <a:buChar char="•"/>
              <a:tabLst>
                <a:tab pos="203200" algn="l"/>
                <a:tab pos="2452688" algn="l"/>
                <a:tab pos="3271838" algn="l"/>
              </a:tabLst>
              <a:defRPr/>
            </a:pPr>
            <a:endParaRPr lang="de-DE" altLang="ja-JP" sz="1800" dirty="0">
              <a:ea typeface="ＭＳ Ｐゴシック" panose="020B0600070205080204" pitchFamily="34" charset="-128"/>
            </a:endParaRPr>
          </a:p>
          <a:p>
            <a:pPr marL="342900" marR="0" lvl="0" indent="-342900" defTabSz="914454" rtl="0" eaLnBrk="1" fontAlgn="auto" latinLnBrk="0" hangingPunct="1">
              <a:lnSpc>
                <a:spcPct val="90000"/>
              </a:lnSpc>
              <a:spcBef>
                <a:spcPct val="25000"/>
              </a:spcBef>
              <a:spcAft>
                <a:spcPts val="0"/>
              </a:spcAft>
              <a:buClrTx/>
              <a:buSzTx/>
              <a:buFont typeface="Arial" pitchFamily="34" charset="0"/>
              <a:buChar char="•"/>
              <a:tabLst>
                <a:tab pos="203200" algn="l"/>
                <a:tab pos="2452688" algn="l"/>
                <a:tab pos="3271838" algn="l"/>
              </a:tabLst>
              <a:defRPr/>
            </a:pPr>
            <a:endParaRPr lang="de-DE" altLang="ja-JP" sz="1800" dirty="0">
              <a:ea typeface="ＭＳ Ｐゴシック" panose="020B0600070205080204" pitchFamily="34" charset="-128"/>
            </a:endParaRPr>
          </a:p>
          <a:p>
            <a:pPr marL="342900" marR="0" lvl="0" indent="-342900" defTabSz="914454" rtl="0" eaLnBrk="1" fontAlgn="auto" latinLnBrk="0" hangingPunct="1">
              <a:lnSpc>
                <a:spcPct val="90000"/>
              </a:lnSpc>
              <a:spcBef>
                <a:spcPct val="25000"/>
              </a:spcBef>
              <a:spcAft>
                <a:spcPts val="0"/>
              </a:spcAft>
              <a:buClrTx/>
              <a:buSzTx/>
              <a:buFont typeface="+mj-lt"/>
              <a:buAutoNum type="arabicPeriod"/>
              <a:tabLst>
                <a:tab pos="203200" algn="l"/>
                <a:tab pos="2452688" algn="l"/>
                <a:tab pos="3271838" algn="l"/>
              </a:tabLst>
              <a:defRPr/>
            </a:pPr>
            <a:endParaRPr lang="de-DE" altLang="ja-JP" sz="1800" dirty="0">
              <a:ea typeface="ＭＳ Ｐゴシック" panose="020B0600070205080204" pitchFamily="34" charset="-128"/>
            </a:endParaRPr>
          </a:p>
          <a:p>
            <a:pPr marL="203200" marR="0" lvl="0" indent="-203200" algn="ctr" defTabSz="914454" rtl="0" eaLnBrk="1" fontAlgn="auto" latinLnBrk="0" hangingPunct="1">
              <a:lnSpc>
                <a:spcPct val="90000"/>
              </a:lnSpc>
              <a:spcBef>
                <a:spcPct val="25000"/>
              </a:spcBef>
              <a:spcAft>
                <a:spcPts val="0"/>
              </a:spcAft>
              <a:buClrTx/>
              <a:buSzTx/>
              <a:buFontTx/>
              <a:buNone/>
              <a:tabLst>
                <a:tab pos="203200" algn="l"/>
                <a:tab pos="2452688" algn="l"/>
                <a:tab pos="3271838" algn="l"/>
              </a:tabLst>
              <a:defRPr/>
            </a:pPr>
            <a:endParaRPr kumimoji="0" lang="de-DE" altLang="ja-JP" sz="1800" b="0" i="0" u="none" strike="noStrike" kern="1200" cap="none" spc="0" normalizeH="0" baseline="0" noProof="0" dirty="0">
              <a:ln>
                <a:noFill/>
              </a:ln>
              <a:solidFill>
                <a:schemeClr val="tx1"/>
              </a:solidFill>
              <a:effectLst/>
              <a:uLnTx/>
              <a:uFillTx/>
              <a:latin typeface="+mn-lt"/>
              <a:ea typeface="ＭＳ Ｐゴシック" panose="020B0600070205080204" pitchFamily="34" charset="-128"/>
              <a:cs typeface="+mn-cs"/>
            </a:endParaRPr>
          </a:p>
          <a:p>
            <a:pPr marL="203200" marR="0" lvl="0" indent="-203200" algn="l" defTabSz="914454" rtl="0" eaLnBrk="1" fontAlgn="auto" latinLnBrk="0" hangingPunct="1">
              <a:lnSpc>
                <a:spcPct val="90000"/>
              </a:lnSpc>
              <a:spcBef>
                <a:spcPct val="25000"/>
              </a:spcBef>
              <a:spcAft>
                <a:spcPts val="0"/>
              </a:spcAft>
              <a:buClrTx/>
              <a:buSzTx/>
              <a:buFontTx/>
              <a:buChar char="-"/>
              <a:tabLst>
                <a:tab pos="203200" algn="l"/>
                <a:tab pos="2452688" algn="l"/>
                <a:tab pos="3271838" algn="l"/>
              </a:tabLst>
              <a:defRPr/>
            </a:pPr>
            <a:endParaRPr kumimoji="0" lang="de-DE" altLang="ja-JP" sz="1800" b="0" i="0" u="none" strike="noStrike" kern="1200" cap="none" spc="0" normalizeH="0" baseline="0" noProof="0" dirty="0">
              <a:ln>
                <a:noFill/>
              </a:ln>
              <a:solidFill>
                <a:schemeClr val="tx1"/>
              </a:solidFill>
              <a:effectLst/>
              <a:uLnTx/>
              <a:uFillTx/>
              <a:latin typeface="+mn-lt"/>
              <a:ea typeface="ＭＳ Ｐゴシック" panose="020B0600070205080204" pitchFamily="34" charset="-128"/>
              <a:cs typeface="+mn-cs"/>
            </a:endParaRPr>
          </a:p>
          <a:p>
            <a:pPr marL="203200" marR="0" lvl="0" indent="-203200" algn="l" defTabSz="914454" rtl="0" eaLnBrk="1" fontAlgn="auto" latinLnBrk="0" hangingPunct="1">
              <a:lnSpc>
                <a:spcPct val="90000"/>
              </a:lnSpc>
              <a:spcBef>
                <a:spcPct val="25000"/>
              </a:spcBef>
              <a:spcAft>
                <a:spcPts val="0"/>
              </a:spcAft>
              <a:buClrTx/>
              <a:buSzTx/>
              <a:buFontTx/>
              <a:buNone/>
              <a:tabLst>
                <a:tab pos="203200" algn="l"/>
                <a:tab pos="2452688" algn="l"/>
                <a:tab pos="3271838" algn="l"/>
              </a:tabLst>
              <a:defRPr/>
            </a:pPr>
            <a:endParaRPr kumimoji="0" lang="de-DE" altLang="ja-JP" sz="1800" b="0" i="0" u="none" strike="noStrike" kern="1200" cap="none" spc="0" normalizeH="0" baseline="0" noProof="0" dirty="0">
              <a:ln>
                <a:noFill/>
              </a:ln>
              <a:solidFill>
                <a:schemeClr val="tx1"/>
              </a:solidFill>
              <a:effectLst/>
              <a:uLnTx/>
              <a:uFillTx/>
              <a:latin typeface="+mn-lt"/>
              <a:ea typeface="ＭＳ Ｐゴシック" panose="020B0600070205080204" pitchFamily="34" charset="-128"/>
              <a:cs typeface="+mn-cs"/>
            </a:endParaRPr>
          </a:p>
          <a:p>
            <a:pPr marL="203200" marR="0" lvl="0" indent="-203200" algn="l" defTabSz="914454" rtl="0" eaLnBrk="1" fontAlgn="auto" latinLnBrk="0" hangingPunct="1">
              <a:lnSpc>
                <a:spcPct val="90000"/>
              </a:lnSpc>
              <a:spcBef>
                <a:spcPct val="25000"/>
              </a:spcBef>
              <a:spcAft>
                <a:spcPts val="0"/>
              </a:spcAft>
              <a:buClrTx/>
              <a:buSzTx/>
              <a:buFontTx/>
              <a:buNone/>
              <a:tabLst>
                <a:tab pos="203200" algn="l"/>
                <a:tab pos="2452688" algn="l"/>
                <a:tab pos="3271838" algn="l"/>
              </a:tabLst>
              <a:defRPr/>
            </a:pPr>
            <a:r>
              <a:rPr kumimoji="0" lang="de-DE" altLang="ja-JP" sz="1800" b="0" i="0" u="none" strike="noStrike" kern="1200" cap="none" spc="0" normalizeH="0" baseline="0" noProof="0" dirty="0">
                <a:ln>
                  <a:noFill/>
                </a:ln>
                <a:solidFill>
                  <a:schemeClr val="tx1"/>
                </a:solidFill>
                <a:effectLst/>
                <a:uLnTx/>
                <a:uFillTx/>
                <a:latin typeface="+mn-lt"/>
                <a:ea typeface="ＭＳ Ｐゴシック" panose="020B0600070205080204" pitchFamily="34" charset="-128"/>
                <a:cs typeface="+mn-cs"/>
              </a:rPr>
              <a:t> </a:t>
            </a:r>
          </a:p>
        </p:txBody>
      </p:sp>
    </p:spTree>
    <p:extLst>
      <p:ext uri="{BB962C8B-B14F-4D97-AF65-F5344CB8AC3E}">
        <p14:creationId xmlns:p14="http://schemas.microsoft.com/office/powerpoint/2010/main" val="38087906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ildplatzhalter 3">
            <a:extLst>
              <a:ext uri="{FF2B5EF4-FFF2-40B4-BE49-F238E27FC236}">
                <a16:creationId xmlns:a16="http://schemas.microsoft.com/office/drawing/2014/main" id="{600C2D22-2874-4060-83EE-CA37B245C18F}"/>
              </a:ext>
            </a:extLst>
          </p:cNvPr>
          <p:cNvSpPr>
            <a:spLocks noGrp="1"/>
          </p:cNvSpPr>
          <p:nvPr>
            <p:ph type="pic" sz="quarter" idx="30"/>
          </p:nvPr>
        </p:nvSpPr>
        <p:spPr/>
      </p:sp>
      <p:sp>
        <p:nvSpPr>
          <p:cNvPr id="6" name="Textplatzhalter 6">
            <a:extLst>
              <a:ext uri="{FF2B5EF4-FFF2-40B4-BE49-F238E27FC236}">
                <a16:creationId xmlns:a16="http://schemas.microsoft.com/office/drawing/2014/main" id="{0C97CD94-F741-1D47-9A91-C7F8FA2AAB2D}"/>
              </a:ext>
            </a:extLst>
          </p:cNvPr>
          <p:cNvSpPr>
            <a:spLocks noGrp="1"/>
          </p:cNvSpPr>
          <p:nvPr>
            <p:ph type="body" sz="quarter" idx="24"/>
          </p:nvPr>
        </p:nvSpPr>
        <p:spPr>
          <a:xfrm>
            <a:off x="287338" y="116632"/>
            <a:ext cx="7956550" cy="843957"/>
          </a:xfrm>
        </p:spPr>
        <p:txBody>
          <a:bodyPr/>
          <a:lstStyle/>
          <a:p>
            <a:pPr>
              <a:spcBef>
                <a:spcPts val="0"/>
              </a:spcBef>
            </a:pPr>
            <a:r>
              <a:rPr lang="de-DE" sz="2400" dirty="0"/>
              <a:t>Fakultät für Elektro- und Informationstechnik</a:t>
            </a:r>
          </a:p>
          <a:p>
            <a:pPr>
              <a:spcBef>
                <a:spcPts val="0"/>
              </a:spcBef>
            </a:pPr>
            <a:r>
              <a:rPr lang="de-DE" sz="2400" dirty="0"/>
              <a:t>Algorithmen und Datenstrukturen</a:t>
            </a:r>
          </a:p>
        </p:txBody>
      </p:sp>
      <p:sp>
        <p:nvSpPr>
          <p:cNvPr id="10" name="Foliennummernplatzhalter 9"/>
          <p:cNvSpPr>
            <a:spLocks noGrp="1"/>
          </p:cNvSpPr>
          <p:nvPr>
            <p:ph type="sldNum" sz="quarter" idx="33"/>
          </p:nvPr>
        </p:nvSpPr>
        <p:spPr/>
        <p:txBody>
          <a:bodyPr/>
          <a:lstStyle/>
          <a:p>
            <a:fld id="{13005BA2-ABF8-0A46-8B15-84F2660EFA6C}" type="slidenum">
              <a:rPr lang="de-DE" sz="1000" smtClean="0"/>
              <a:pPr/>
              <a:t>17</a:t>
            </a:fld>
            <a:endParaRPr lang="de-DE" sz="1000" dirty="0"/>
          </a:p>
        </p:txBody>
      </p:sp>
      <p:sp>
        <p:nvSpPr>
          <p:cNvPr id="11" name="Fußzeilenplatzhalter 10"/>
          <p:cNvSpPr>
            <a:spLocks noGrp="1"/>
          </p:cNvSpPr>
          <p:nvPr>
            <p:ph type="ftr" sz="quarter" idx="32"/>
          </p:nvPr>
        </p:nvSpPr>
        <p:spPr/>
        <p:txBody>
          <a:bodyPr/>
          <a:lstStyle/>
          <a:p>
            <a:r>
              <a:rPr lang="de-DE" sz="1100" dirty="0"/>
              <a:t>Hochschule Karlsruhe</a:t>
            </a:r>
          </a:p>
        </p:txBody>
      </p:sp>
      <p:sp>
        <p:nvSpPr>
          <p:cNvPr id="12" name="Titel 1"/>
          <p:cNvSpPr txBox="1">
            <a:spLocks/>
          </p:cNvSpPr>
          <p:nvPr/>
        </p:nvSpPr>
        <p:spPr>
          <a:xfrm>
            <a:off x="251520" y="960589"/>
            <a:ext cx="7979685" cy="454025"/>
          </a:xfrm>
          <a:prstGeom prst="rect">
            <a:avLst/>
          </a:prstGeom>
          <a:solidFill>
            <a:schemeClr val="bg1">
              <a:lumMod val="95000"/>
            </a:schemeClr>
          </a:solidFill>
        </p:spPr>
        <p:txBody>
          <a:bodyPr/>
          <a:lstStyle/>
          <a:p>
            <a:pPr marL="0" marR="0" lvl="0" indent="0" algn="l" defTabSz="914454" rtl="0" eaLnBrk="1" fontAlgn="auto" latinLnBrk="0" hangingPunct="1">
              <a:lnSpc>
                <a:spcPct val="90000"/>
              </a:lnSpc>
              <a:spcBef>
                <a:spcPct val="0"/>
              </a:spcBef>
              <a:spcAft>
                <a:spcPts val="0"/>
              </a:spcAft>
              <a:buClrTx/>
              <a:buSzTx/>
              <a:buFontTx/>
              <a:buNone/>
              <a:tabLst/>
              <a:defRPr/>
            </a:pPr>
            <a:r>
              <a:rPr kumimoji="0" lang="de-DE" sz="2000" b="0" i="0" u="none" strike="noStrike" kern="1200" cap="none" spc="0" normalizeH="0" noProof="0" dirty="0" err="1">
                <a:ln>
                  <a:noFill/>
                </a:ln>
                <a:solidFill>
                  <a:schemeClr val="tx1"/>
                </a:solidFill>
                <a:effectLst>
                  <a:outerShdw blurRad="38100" dist="38100" dir="2700000" algn="tl">
                    <a:srgbClr val="000000">
                      <a:alpha val="43137"/>
                    </a:srgbClr>
                  </a:outerShdw>
                </a:effectLst>
                <a:uLnTx/>
                <a:uFillTx/>
                <a:latin typeface="+mj-lt"/>
                <a:ea typeface="+mj-ea"/>
                <a:cs typeface="+mj-cs"/>
              </a:rPr>
              <a:t>Timestamp</a:t>
            </a:r>
            <a:r>
              <a:rPr kumimoji="0" lang="de-DE" sz="2000" b="0" i="0" u="none" strike="noStrike" kern="1200" cap="none" spc="0" normalizeH="0" noProof="0" dirty="0">
                <a:ln>
                  <a:noFill/>
                </a:ln>
                <a:solidFill>
                  <a:schemeClr val="tx1"/>
                </a:solidFill>
                <a:effectLst>
                  <a:outerShdw blurRad="38100" dist="38100" dir="2700000" algn="tl">
                    <a:srgbClr val="000000">
                      <a:alpha val="43137"/>
                    </a:srgbClr>
                  </a:outerShdw>
                </a:effectLst>
                <a:uLnTx/>
                <a:uFillTx/>
                <a:latin typeface="+mj-lt"/>
                <a:ea typeface="+mj-ea"/>
                <a:cs typeface="+mj-cs"/>
              </a:rPr>
              <a:t>-Transponder – </a:t>
            </a:r>
            <a:r>
              <a:rPr kumimoji="0" lang="de-DE" sz="2000" b="0" i="0" u="none" strike="noStrike" kern="1200" cap="none" spc="0" normalizeH="0" noProof="0" dirty="0" err="1">
                <a:ln>
                  <a:noFill/>
                </a:ln>
                <a:solidFill>
                  <a:schemeClr val="tx1"/>
                </a:solidFill>
                <a:effectLst>
                  <a:outerShdw blurRad="38100" dist="38100" dir="2700000" algn="tl">
                    <a:srgbClr val="000000">
                      <a:alpha val="43137"/>
                    </a:srgbClr>
                  </a:outerShdw>
                </a:effectLst>
                <a:uLnTx/>
                <a:uFillTx/>
                <a:latin typeface="+mj-lt"/>
                <a:ea typeface="+mj-ea"/>
                <a:cs typeface="+mj-cs"/>
              </a:rPr>
              <a:t>Product</a:t>
            </a:r>
            <a:r>
              <a:rPr kumimoji="0" lang="de-DE" sz="2000" b="0" i="0" u="none" strike="noStrike" kern="1200" cap="none" spc="0" normalizeH="0" noProof="0" dirty="0">
                <a:ln>
                  <a:noFill/>
                </a:ln>
                <a:solidFill>
                  <a:schemeClr val="tx1"/>
                </a:solidFill>
                <a:effectLst>
                  <a:outerShdw blurRad="38100" dist="38100" dir="2700000" algn="tl">
                    <a:srgbClr val="000000">
                      <a:alpha val="43137"/>
                    </a:srgbClr>
                  </a:outerShdw>
                </a:effectLst>
                <a:uLnTx/>
                <a:uFillTx/>
                <a:latin typeface="+mj-lt"/>
                <a:ea typeface="+mj-ea"/>
                <a:cs typeface="+mj-cs"/>
              </a:rPr>
              <a:t> Backlog</a:t>
            </a:r>
            <a:endParaRPr kumimoji="0" lang="de-DE" sz="2000" b="0" i="0" u="none" strike="noStrike" kern="1200" cap="none" spc="0" normalizeH="0" baseline="0" noProof="0" dirty="0">
              <a:ln>
                <a:noFill/>
              </a:ln>
              <a:solidFill>
                <a:schemeClr val="tx1"/>
              </a:solidFill>
              <a:effectLst/>
              <a:uLnTx/>
              <a:uFillTx/>
              <a:latin typeface="+mj-lt"/>
              <a:ea typeface="+mj-ea"/>
              <a:cs typeface="+mj-cs"/>
            </a:endParaRPr>
          </a:p>
        </p:txBody>
      </p:sp>
      <p:sp>
        <p:nvSpPr>
          <p:cNvPr id="13" name="Inhaltsplatzhalter 2"/>
          <p:cNvSpPr txBox="1">
            <a:spLocks/>
          </p:cNvSpPr>
          <p:nvPr/>
        </p:nvSpPr>
        <p:spPr bwMode="auto">
          <a:xfrm>
            <a:off x="251520" y="1700808"/>
            <a:ext cx="8015502" cy="3753074"/>
          </a:xfrm>
          <a:prstGeom prst="rect">
            <a:avLst/>
          </a:prstGeom>
          <a:solidFill>
            <a:schemeClr val="bg1">
              <a:lumMod val="75000"/>
            </a:schemeClr>
          </a:solidFill>
        </p:spPr>
        <p:txBody>
          <a:bodyPr vert="horz" wrap="square" numCol="1" anchor="t" anchorCtr="0" compatLnSpc="1">
            <a:prstTxWarp prst="textNoShape">
              <a:avLst/>
            </a:prstTxWarp>
          </a:bodyPr>
          <a:lstStyle/>
          <a:p>
            <a:pPr marL="203200" lvl="0" indent="-203200" defTabSz="914454">
              <a:lnSpc>
                <a:spcPct val="90000"/>
              </a:lnSpc>
              <a:spcBef>
                <a:spcPct val="25000"/>
              </a:spcBef>
              <a:tabLst>
                <a:tab pos="203200" algn="l"/>
                <a:tab pos="2452688" algn="l"/>
                <a:tab pos="3271838" algn="l"/>
              </a:tabLst>
              <a:defRPr/>
            </a:pPr>
            <a:r>
              <a:rPr lang="de-DE" altLang="ja-JP" sz="1800" b="1" dirty="0">
                <a:ea typeface="ＭＳ Ｐゴシック" panose="020B0600070205080204" pitchFamily="34" charset="-128"/>
              </a:rPr>
              <a:t>Item 5 (MUST)</a:t>
            </a:r>
          </a:p>
          <a:p>
            <a:pPr lvl="0" defTabSz="914454">
              <a:lnSpc>
                <a:spcPct val="90000"/>
              </a:lnSpc>
              <a:spcBef>
                <a:spcPct val="25000"/>
              </a:spcBef>
              <a:tabLst>
                <a:tab pos="203200" algn="l"/>
                <a:tab pos="2452688" algn="l"/>
                <a:tab pos="3271838" algn="l"/>
              </a:tabLst>
              <a:defRPr/>
            </a:pPr>
            <a:r>
              <a:rPr lang="de-DE" altLang="ja-JP" sz="1800" dirty="0">
                <a:ea typeface="ＭＳ Ｐゴシック" panose="020B0600070205080204" pitchFamily="34" charset="-128"/>
              </a:rPr>
              <a:t>Titel: Ausgabe des Ergebnisses mit Darstellungsoption 0 bis 2</a:t>
            </a:r>
          </a:p>
          <a:p>
            <a:pPr marL="203200" marR="0" lvl="0" indent="-203200" defTabSz="914454" rtl="0" eaLnBrk="1" fontAlgn="auto" latinLnBrk="0" hangingPunct="1">
              <a:lnSpc>
                <a:spcPct val="90000"/>
              </a:lnSpc>
              <a:spcBef>
                <a:spcPct val="25000"/>
              </a:spcBef>
              <a:spcAft>
                <a:spcPts val="0"/>
              </a:spcAft>
              <a:buClrTx/>
              <a:buSzTx/>
              <a:buFontTx/>
              <a:buNone/>
              <a:tabLst>
                <a:tab pos="203200" algn="l"/>
                <a:tab pos="2452688" algn="l"/>
                <a:tab pos="3271838" algn="l"/>
              </a:tabLst>
              <a:defRPr/>
            </a:pPr>
            <a:endParaRPr lang="de-DE" altLang="ja-JP" sz="1800" dirty="0">
              <a:ea typeface="ＭＳ Ｐゴシック" panose="020B0600070205080204" pitchFamily="34" charset="-128"/>
            </a:endParaRPr>
          </a:p>
          <a:p>
            <a:pPr marL="203200" marR="0" lvl="0" indent="-203200" defTabSz="914454" rtl="0" eaLnBrk="1" fontAlgn="auto" latinLnBrk="0" hangingPunct="1">
              <a:lnSpc>
                <a:spcPct val="90000"/>
              </a:lnSpc>
              <a:spcBef>
                <a:spcPct val="25000"/>
              </a:spcBef>
              <a:spcAft>
                <a:spcPts val="0"/>
              </a:spcAft>
              <a:buClrTx/>
              <a:buSzTx/>
              <a:buFontTx/>
              <a:buNone/>
              <a:tabLst>
                <a:tab pos="203200" algn="l"/>
                <a:tab pos="2452688" algn="l"/>
                <a:tab pos="3271838" algn="l"/>
              </a:tabLst>
              <a:defRPr/>
            </a:pPr>
            <a:r>
              <a:rPr lang="de-DE" altLang="ja-JP" sz="1800" dirty="0">
                <a:ea typeface="ＭＳ Ｐゴシック" panose="020B0600070205080204" pitchFamily="34" charset="-128"/>
              </a:rPr>
              <a:t>Task 3:</a:t>
            </a:r>
          </a:p>
          <a:p>
            <a:pPr marL="203200" lvl="0" indent="-203200" defTabSz="914454">
              <a:lnSpc>
                <a:spcPct val="90000"/>
              </a:lnSpc>
              <a:spcBef>
                <a:spcPct val="25000"/>
              </a:spcBef>
              <a:tabLst>
                <a:tab pos="203200" algn="l"/>
                <a:tab pos="2452688" algn="l"/>
                <a:tab pos="3271838" algn="l"/>
              </a:tabLst>
              <a:defRPr/>
            </a:pPr>
            <a:r>
              <a:rPr lang="de-DE" altLang="ja-JP" sz="1800" dirty="0">
                <a:ea typeface="ＭＳ Ｐゴシック" panose="020B0600070205080204" pitchFamily="34" charset="-128"/>
              </a:rPr>
              <a:t>Testen Sie die Darstellungsoptionen ausführlich.</a:t>
            </a:r>
            <a:endParaRPr lang="de-DE" altLang="ja-JP" sz="1800" kern="0" dirty="0">
              <a:ea typeface="ＭＳ Ｐゴシック" panose="020B0600070205080204" pitchFamily="34" charset="-128"/>
            </a:endParaRPr>
          </a:p>
          <a:p>
            <a:pPr marL="203200" lvl="0" indent="-203200" defTabSz="914454">
              <a:lnSpc>
                <a:spcPct val="90000"/>
              </a:lnSpc>
              <a:spcBef>
                <a:spcPct val="25000"/>
              </a:spcBef>
              <a:tabLst>
                <a:tab pos="203200" algn="l"/>
                <a:tab pos="2452688" algn="l"/>
                <a:tab pos="3271838" algn="l"/>
              </a:tabLst>
              <a:defRPr/>
            </a:pPr>
            <a:endParaRPr lang="de-DE" altLang="ja-JP" sz="1800" dirty="0">
              <a:ea typeface="ＭＳ Ｐゴシック" panose="020B0600070205080204" pitchFamily="34" charset="-128"/>
            </a:endParaRPr>
          </a:p>
          <a:p>
            <a:pPr marL="342900" marR="0" lvl="0" indent="-342900" defTabSz="914454" rtl="0" eaLnBrk="1" fontAlgn="auto" latinLnBrk="0" hangingPunct="1">
              <a:lnSpc>
                <a:spcPct val="90000"/>
              </a:lnSpc>
              <a:spcBef>
                <a:spcPct val="25000"/>
              </a:spcBef>
              <a:spcAft>
                <a:spcPts val="0"/>
              </a:spcAft>
              <a:buClrTx/>
              <a:buSzTx/>
              <a:buFont typeface="Arial" pitchFamily="34" charset="0"/>
              <a:buChar char="•"/>
              <a:tabLst>
                <a:tab pos="203200" algn="l"/>
                <a:tab pos="2452688" algn="l"/>
                <a:tab pos="3271838" algn="l"/>
              </a:tabLst>
              <a:defRPr/>
            </a:pPr>
            <a:endParaRPr lang="de-DE" altLang="ja-JP" sz="1800" dirty="0">
              <a:ea typeface="ＭＳ Ｐゴシック" panose="020B0600070205080204" pitchFamily="34" charset="-128"/>
            </a:endParaRPr>
          </a:p>
          <a:p>
            <a:pPr marL="342900" marR="0" lvl="0" indent="-342900" defTabSz="914454" rtl="0" eaLnBrk="1" fontAlgn="auto" latinLnBrk="0" hangingPunct="1">
              <a:lnSpc>
                <a:spcPct val="90000"/>
              </a:lnSpc>
              <a:spcBef>
                <a:spcPct val="25000"/>
              </a:spcBef>
              <a:spcAft>
                <a:spcPts val="0"/>
              </a:spcAft>
              <a:buClrTx/>
              <a:buSzTx/>
              <a:buFont typeface="Arial" pitchFamily="34" charset="0"/>
              <a:buChar char="•"/>
              <a:tabLst>
                <a:tab pos="203200" algn="l"/>
                <a:tab pos="2452688" algn="l"/>
                <a:tab pos="3271838" algn="l"/>
              </a:tabLst>
              <a:defRPr/>
            </a:pPr>
            <a:endParaRPr lang="de-DE" altLang="ja-JP" sz="1800" dirty="0">
              <a:ea typeface="ＭＳ Ｐゴシック" panose="020B0600070205080204" pitchFamily="34" charset="-128"/>
            </a:endParaRPr>
          </a:p>
          <a:p>
            <a:pPr marL="342900" marR="0" lvl="0" indent="-342900" defTabSz="914454" rtl="0" eaLnBrk="1" fontAlgn="auto" latinLnBrk="0" hangingPunct="1">
              <a:lnSpc>
                <a:spcPct val="90000"/>
              </a:lnSpc>
              <a:spcBef>
                <a:spcPct val="25000"/>
              </a:spcBef>
              <a:spcAft>
                <a:spcPts val="0"/>
              </a:spcAft>
              <a:buClrTx/>
              <a:buSzTx/>
              <a:buFont typeface="+mj-lt"/>
              <a:buAutoNum type="arabicPeriod"/>
              <a:tabLst>
                <a:tab pos="203200" algn="l"/>
                <a:tab pos="2452688" algn="l"/>
                <a:tab pos="3271838" algn="l"/>
              </a:tabLst>
              <a:defRPr/>
            </a:pPr>
            <a:endParaRPr lang="de-DE" altLang="ja-JP" sz="1800" dirty="0">
              <a:ea typeface="ＭＳ Ｐゴシック" panose="020B0600070205080204" pitchFamily="34" charset="-128"/>
            </a:endParaRPr>
          </a:p>
          <a:p>
            <a:pPr marL="203200" marR="0" lvl="0" indent="-203200" algn="ctr" defTabSz="914454" rtl="0" eaLnBrk="1" fontAlgn="auto" latinLnBrk="0" hangingPunct="1">
              <a:lnSpc>
                <a:spcPct val="90000"/>
              </a:lnSpc>
              <a:spcBef>
                <a:spcPct val="25000"/>
              </a:spcBef>
              <a:spcAft>
                <a:spcPts val="0"/>
              </a:spcAft>
              <a:buClrTx/>
              <a:buSzTx/>
              <a:buFontTx/>
              <a:buNone/>
              <a:tabLst>
                <a:tab pos="203200" algn="l"/>
                <a:tab pos="2452688" algn="l"/>
                <a:tab pos="3271838" algn="l"/>
              </a:tabLst>
              <a:defRPr/>
            </a:pPr>
            <a:endParaRPr kumimoji="0" lang="de-DE" altLang="ja-JP" sz="1800" b="0" i="0" u="none" strike="noStrike" kern="1200" cap="none" spc="0" normalizeH="0" baseline="0" noProof="0" dirty="0">
              <a:ln>
                <a:noFill/>
              </a:ln>
              <a:solidFill>
                <a:schemeClr val="tx1"/>
              </a:solidFill>
              <a:effectLst/>
              <a:uLnTx/>
              <a:uFillTx/>
              <a:latin typeface="+mn-lt"/>
              <a:ea typeface="ＭＳ Ｐゴシック" panose="020B0600070205080204" pitchFamily="34" charset="-128"/>
              <a:cs typeface="+mn-cs"/>
            </a:endParaRPr>
          </a:p>
          <a:p>
            <a:pPr marL="203200" marR="0" lvl="0" indent="-203200" algn="l" defTabSz="914454" rtl="0" eaLnBrk="1" fontAlgn="auto" latinLnBrk="0" hangingPunct="1">
              <a:lnSpc>
                <a:spcPct val="90000"/>
              </a:lnSpc>
              <a:spcBef>
                <a:spcPct val="25000"/>
              </a:spcBef>
              <a:spcAft>
                <a:spcPts val="0"/>
              </a:spcAft>
              <a:buClrTx/>
              <a:buSzTx/>
              <a:buFontTx/>
              <a:buChar char="-"/>
              <a:tabLst>
                <a:tab pos="203200" algn="l"/>
                <a:tab pos="2452688" algn="l"/>
                <a:tab pos="3271838" algn="l"/>
              </a:tabLst>
              <a:defRPr/>
            </a:pPr>
            <a:endParaRPr kumimoji="0" lang="de-DE" altLang="ja-JP" sz="1800" b="0" i="0" u="none" strike="noStrike" kern="1200" cap="none" spc="0" normalizeH="0" baseline="0" noProof="0" dirty="0">
              <a:ln>
                <a:noFill/>
              </a:ln>
              <a:solidFill>
                <a:schemeClr val="tx1"/>
              </a:solidFill>
              <a:effectLst/>
              <a:uLnTx/>
              <a:uFillTx/>
              <a:latin typeface="+mn-lt"/>
              <a:ea typeface="ＭＳ Ｐゴシック" panose="020B0600070205080204" pitchFamily="34" charset="-128"/>
              <a:cs typeface="+mn-cs"/>
            </a:endParaRPr>
          </a:p>
          <a:p>
            <a:pPr marL="203200" marR="0" lvl="0" indent="-203200" algn="l" defTabSz="914454" rtl="0" eaLnBrk="1" fontAlgn="auto" latinLnBrk="0" hangingPunct="1">
              <a:lnSpc>
                <a:spcPct val="90000"/>
              </a:lnSpc>
              <a:spcBef>
                <a:spcPct val="25000"/>
              </a:spcBef>
              <a:spcAft>
                <a:spcPts val="0"/>
              </a:spcAft>
              <a:buClrTx/>
              <a:buSzTx/>
              <a:buFontTx/>
              <a:buNone/>
              <a:tabLst>
                <a:tab pos="203200" algn="l"/>
                <a:tab pos="2452688" algn="l"/>
                <a:tab pos="3271838" algn="l"/>
              </a:tabLst>
              <a:defRPr/>
            </a:pPr>
            <a:endParaRPr kumimoji="0" lang="de-DE" altLang="ja-JP" sz="1800" b="0" i="0" u="none" strike="noStrike" kern="1200" cap="none" spc="0" normalizeH="0" baseline="0" noProof="0" dirty="0">
              <a:ln>
                <a:noFill/>
              </a:ln>
              <a:solidFill>
                <a:schemeClr val="tx1"/>
              </a:solidFill>
              <a:effectLst/>
              <a:uLnTx/>
              <a:uFillTx/>
              <a:latin typeface="+mn-lt"/>
              <a:ea typeface="ＭＳ Ｐゴシック" panose="020B0600070205080204" pitchFamily="34" charset="-128"/>
              <a:cs typeface="+mn-cs"/>
            </a:endParaRPr>
          </a:p>
          <a:p>
            <a:pPr marL="203200" marR="0" lvl="0" indent="-203200" algn="l" defTabSz="914454" rtl="0" eaLnBrk="1" fontAlgn="auto" latinLnBrk="0" hangingPunct="1">
              <a:lnSpc>
                <a:spcPct val="90000"/>
              </a:lnSpc>
              <a:spcBef>
                <a:spcPct val="25000"/>
              </a:spcBef>
              <a:spcAft>
                <a:spcPts val="0"/>
              </a:spcAft>
              <a:buClrTx/>
              <a:buSzTx/>
              <a:buFontTx/>
              <a:buNone/>
              <a:tabLst>
                <a:tab pos="203200" algn="l"/>
                <a:tab pos="2452688" algn="l"/>
                <a:tab pos="3271838" algn="l"/>
              </a:tabLst>
              <a:defRPr/>
            </a:pPr>
            <a:r>
              <a:rPr kumimoji="0" lang="de-DE" altLang="ja-JP" sz="1800" b="0" i="0" u="none" strike="noStrike" kern="1200" cap="none" spc="0" normalizeH="0" baseline="0" noProof="0" dirty="0">
                <a:ln>
                  <a:noFill/>
                </a:ln>
                <a:solidFill>
                  <a:schemeClr val="tx1"/>
                </a:solidFill>
                <a:effectLst/>
                <a:uLnTx/>
                <a:uFillTx/>
                <a:latin typeface="+mn-lt"/>
                <a:ea typeface="ＭＳ Ｐゴシック" panose="020B0600070205080204" pitchFamily="34" charset="-128"/>
                <a:cs typeface="+mn-cs"/>
              </a:rPr>
              <a:t> </a:t>
            </a:r>
          </a:p>
        </p:txBody>
      </p:sp>
    </p:spTree>
    <p:extLst>
      <p:ext uri="{BB962C8B-B14F-4D97-AF65-F5344CB8AC3E}">
        <p14:creationId xmlns:p14="http://schemas.microsoft.com/office/powerpoint/2010/main" val="3383999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ildplatzhalter 3">
            <a:extLst>
              <a:ext uri="{FF2B5EF4-FFF2-40B4-BE49-F238E27FC236}">
                <a16:creationId xmlns:a16="http://schemas.microsoft.com/office/drawing/2014/main" id="{600C2D22-2874-4060-83EE-CA37B245C18F}"/>
              </a:ext>
            </a:extLst>
          </p:cNvPr>
          <p:cNvSpPr>
            <a:spLocks noGrp="1"/>
          </p:cNvSpPr>
          <p:nvPr>
            <p:ph type="pic" sz="quarter" idx="30"/>
          </p:nvPr>
        </p:nvSpPr>
        <p:spPr/>
      </p:sp>
      <p:sp>
        <p:nvSpPr>
          <p:cNvPr id="6" name="Textplatzhalter 6">
            <a:extLst>
              <a:ext uri="{FF2B5EF4-FFF2-40B4-BE49-F238E27FC236}">
                <a16:creationId xmlns:a16="http://schemas.microsoft.com/office/drawing/2014/main" id="{0C97CD94-F741-1D47-9A91-C7F8FA2AAB2D}"/>
              </a:ext>
            </a:extLst>
          </p:cNvPr>
          <p:cNvSpPr>
            <a:spLocks noGrp="1"/>
          </p:cNvSpPr>
          <p:nvPr>
            <p:ph type="body" sz="quarter" idx="24"/>
          </p:nvPr>
        </p:nvSpPr>
        <p:spPr>
          <a:xfrm>
            <a:off x="287338" y="116632"/>
            <a:ext cx="7956550" cy="843957"/>
          </a:xfrm>
        </p:spPr>
        <p:txBody>
          <a:bodyPr/>
          <a:lstStyle/>
          <a:p>
            <a:pPr>
              <a:spcBef>
                <a:spcPts val="0"/>
              </a:spcBef>
            </a:pPr>
            <a:r>
              <a:rPr lang="de-DE" sz="2400" dirty="0"/>
              <a:t>Fakultät für Elektro- und Informationstechnik</a:t>
            </a:r>
          </a:p>
          <a:p>
            <a:pPr>
              <a:spcBef>
                <a:spcPts val="0"/>
              </a:spcBef>
            </a:pPr>
            <a:r>
              <a:rPr lang="de-DE" sz="2400" dirty="0"/>
              <a:t>Algorithmen und Datenstrukturen</a:t>
            </a:r>
          </a:p>
        </p:txBody>
      </p:sp>
      <p:sp>
        <p:nvSpPr>
          <p:cNvPr id="10" name="Foliennummernplatzhalter 9"/>
          <p:cNvSpPr>
            <a:spLocks noGrp="1"/>
          </p:cNvSpPr>
          <p:nvPr>
            <p:ph type="sldNum" sz="quarter" idx="33"/>
          </p:nvPr>
        </p:nvSpPr>
        <p:spPr/>
        <p:txBody>
          <a:bodyPr/>
          <a:lstStyle/>
          <a:p>
            <a:fld id="{13005BA2-ABF8-0A46-8B15-84F2660EFA6C}" type="slidenum">
              <a:rPr lang="de-DE" sz="1000" smtClean="0"/>
              <a:pPr/>
              <a:t>18</a:t>
            </a:fld>
            <a:endParaRPr lang="de-DE" sz="1000" dirty="0"/>
          </a:p>
        </p:txBody>
      </p:sp>
      <p:sp>
        <p:nvSpPr>
          <p:cNvPr id="11" name="Fußzeilenplatzhalter 10"/>
          <p:cNvSpPr>
            <a:spLocks noGrp="1"/>
          </p:cNvSpPr>
          <p:nvPr>
            <p:ph type="ftr" sz="quarter" idx="32"/>
          </p:nvPr>
        </p:nvSpPr>
        <p:spPr/>
        <p:txBody>
          <a:bodyPr/>
          <a:lstStyle/>
          <a:p>
            <a:r>
              <a:rPr lang="de-DE" sz="1100" dirty="0"/>
              <a:t>Hochschule Karlsruhe</a:t>
            </a:r>
          </a:p>
        </p:txBody>
      </p:sp>
      <p:sp>
        <p:nvSpPr>
          <p:cNvPr id="12" name="Titel 1"/>
          <p:cNvSpPr txBox="1">
            <a:spLocks/>
          </p:cNvSpPr>
          <p:nvPr/>
        </p:nvSpPr>
        <p:spPr>
          <a:xfrm>
            <a:off x="251520" y="960589"/>
            <a:ext cx="7979685" cy="454025"/>
          </a:xfrm>
          <a:prstGeom prst="rect">
            <a:avLst/>
          </a:prstGeom>
          <a:solidFill>
            <a:schemeClr val="bg1">
              <a:lumMod val="95000"/>
            </a:schemeClr>
          </a:solidFill>
        </p:spPr>
        <p:txBody>
          <a:bodyPr/>
          <a:lstStyle/>
          <a:p>
            <a:pPr marL="0" marR="0" lvl="0" indent="0" algn="l" defTabSz="914454" rtl="0" eaLnBrk="1" fontAlgn="auto" latinLnBrk="0" hangingPunct="1">
              <a:lnSpc>
                <a:spcPct val="90000"/>
              </a:lnSpc>
              <a:spcBef>
                <a:spcPct val="0"/>
              </a:spcBef>
              <a:spcAft>
                <a:spcPts val="0"/>
              </a:spcAft>
              <a:buClrTx/>
              <a:buSzTx/>
              <a:buFontTx/>
              <a:buNone/>
              <a:tabLst/>
              <a:defRPr/>
            </a:pPr>
            <a:r>
              <a:rPr kumimoji="0" lang="de-DE" sz="2000" b="0" i="0" u="none" strike="noStrike" kern="1200" cap="none" spc="0" normalizeH="0" noProof="0" dirty="0" err="1">
                <a:ln>
                  <a:noFill/>
                </a:ln>
                <a:solidFill>
                  <a:schemeClr val="tx1"/>
                </a:solidFill>
                <a:effectLst>
                  <a:outerShdw blurRad="38100" dist="38100" dir="2700000" algn="tl">
                    <a:srgbClr val="000000">
                      <a:alpha val="43137"/>
                    </a:srgbClr>
                  </a:outerShdw>
                </a:effectLst>
                <a:uLnTx/>
                <a:uFillTx/>
                <a:latin typeface="+mj-lt"/>
                <a:ea typeface="+mj-ea"/>
                <a:cs typeface="+mj-cs"/>
              </a:rPr>
              <a:t>Timestamp</a:t>
            </a:r>
            <a:r>
              <a:rPr kumimoji="0" lang="de-DE" sz="2000" b="0" i="0" u="none" strike="noStrike" kern="1200" cap="none" spc="0" normalizeH="0" noProof="0" dirty="0">
                <a:ln>
                  <a:noFill/>
                </a:ln>
                <a:solidFill>
                  <a:schemeClr val="tx1"/>
                </a:solidFill>
                <a:effectLst>
                  <a:outerShdw blurRad="38100" dist="38100" dir="2700000" algn="tl">
                    <a:srgbClr val="000000">
                      <a:alpha val="43137"/>
                    </a:srgbClr>
                  </a:outerShdw>
                </a:effectLst>
                <a:uLnTx/>
                <a:uFillTx/>
                <a:latin typeface="+mj-lt"/>
                <a:ea typeface="+mj-ea"/>
                <a:cs typeface="+mj-cs"/>
              </a:rPr>
              <a:t>-Transponder – </a:t>
            </a:r>
            <a:r>
              <a:rPr kumimoji="0" lang="de-DE" sz="2000" b="0" i="0" u="none" strike="noStrike" kern="1200" cap="none" spc="0" normalizeH="0" noProof="0" dirty="0" err="1">
                <a:ln>
                  <a:noFill/>
                </a:ln>
                <a:solidFill>
                  <a:schemeClr val="tx1"/>
                </a:solidFill>
                <a:effectLst>
                  <a:outerShdw blurRad="38100" dist="38100" dir="2700000" algn="tl">
                    <a:srgbClr val="000000">
                      <a:alpha val="43137"/>
                    </a:srgbClr>
                  </a:outerShdw>
                </a:effectLst>
                <a:uLnTx/>
                <a:uFillTx/>
                <a:latin typeface="+mj-lt"/>
                <a:ea typeface="+mj-ea"/>
                <a:cs typeface="+mj-cs"/>
              </a:rPr>
              <a:t>Product</a:t>
            </a:r>
            <a:r>
              <a:rPr kumimoji="0" lang="de-DE" sz="2000" b="0" i="0" u="none" strike="noStrike" kern="1200" cap="none" spc="0" normalizeH="0" noProof="0" dirty="0">
                <a:ln>
                  <a:noFill/>
                </a:ln>
                <a:solidFill>
                  <a:schemeClr val="tx1"/>
                </a:solidFill>
                <a:effectLst>
                  <a:outerShdw blurRad="38100" dist="38100" dir="2700000" algn="tl">
                    <a:srgbClr val="000000">
                      <a:alpha val="43137"/>
                    </a:srgbClr>
                  </a:outerShdw>
                </a:effectLst>
                <a:uLnTx/>
                <a:uFillTx/>
                <a:latin typeface="+mj-lt"/>
                <a:ea typeface="+mj-ea"/>
                <a:cs typeface="+mj-cs"/>
              </a:rPr>
              <a:t> Backlog</a:t>
            </a:r>
            <a:endParaRPr kumimoji="0" lang="de-DE" sz="2000" b="0" i="0" u="none" strike="noStrike" kern="1200" cap="none" spc="0" normalizeH="0" baseline="0" noProof="0" dirty="0">
              <a:ln>
                <a:noFill/>
              </a:ln>
              <a:solidFill>
                <a:schemeClr val="tx1"/>
              </a:solidFill>
              <a:effectLst/>
              <a:uLnTx/>
              <a:uFillTx/>
              <a:latin typeface="+mj-lt"/>
              <a:ea typeface="+mj-ea"/>
              <a:cs typeface="+mj-cs"/>
            </a:endParaRPr>
          </a:p>
        </p:txBody>
      </p:sp>
      <p:sp>
        <p:nvSpPr>
          <p:cNvPr id="13" name="Inhaltsplatzhalter 2"/>
          <p:cNvSpPr txBox="1">
            <a:spLocks/>
          </p:cNvSpPr>
          <p:nvPr/>
        </p:nvSpPr>
        <p:spPr bwMode="auto">
          <a:xfrm>
            <a:off x="251520" y="1700808"/>
            <a:ext cx="8015502" cy="3753074"/>
          </a:xfrm>
          <a:prstGeom prst="rect">
            <a:avLst/>
          </a:prstGeom>
          <a:solidFill>
            <a:schemeClr val="bg1">
              <a:lumMod val="75000"/>
            </a:schemeClr>
          </a:solidFill>
        </p:spPr>
        <p:txBody>
          <a:bodyPr vert="horz" wrap="square" numCol="1" anchor="t" anchorCtr="0" compatLnSpc="1">
            <a:prstTxWarp prst="textNoShape">
              <a:avLst/>
            </a:prstTxWarp>
          </a:bodyPr>
          <a:lstStyle/>
          <a:p>
            <a:pPr marL="203200" lvl="0" indent="-203200" defTabSz="914454">
              <a:lnSpc>
                <a:spcPct val="90000"/>
              </a:lnSpc>
              <a:spcBef>
                <a:spcPct val="25000"/>
              </a:spcBef>
              <a:tabLst>
                <a:tab pos="203200" algn="l"/>
                <a:tab pos="2452688" algn="l"/>
                <a:tab pos="3271838" algn="l"/>
              </a:tabLst>
              <a:defRPr/>
            </a:pPr>
            <a:r>
              <a:rPr lang="de-DE" altLang="ja-JP" sz="1800" b="1" dirty="0">
                <a:ea typeface="ＭＳ Ｐゴシック" panose="020B0600070205080204" pitchFamily="34" charset="-128"/>
              </a:rPr>
              <a:t>Item 6 (MUST)</a:t>
            </a:r>
          </a:p>
          <a:p>
            <a:pPr lvl="0" defTabSz="914454">
              <a:lnSpc>
                <a:spcPct val="90000"/>
              </a:lnSpc>
              <a:spcBef>
                <a:spcPct val="25000"/>
              </a:spcBef>
              <a:tabLst>
                <a:tab pos="203200" algn="l"/>
                <a:tab pos="2452688" algn="l"/>
                <a:tab pos="3271838" algn="l"/>
              </a:tabLst>
              <a:defRPr/>
            </a:pPr>
            <a:r>
              <a:rPr lang="de-DE" altLang="ja-JP" sz="1800" dirty="0">
                <a:ea typeface="ＭＳ Ｐゴシック" panose="020B0600070205080204" pitchFamily="34" charset="-128"/>
              </a:rPr>
              <a:t>Titel: Ausgabe aller Stationen mit Adresse FF:FF:FF:FF:FF:FF</a:t>
            </a:r>
          </a:p>
          <a:p>
            <a:pPr marL="203200" marR="0" lvl="0" indent="-203200" defTabSz="914454" rtl="0" eaLnBrk="1" fontAlgn="auto" latinLnBrk="0" hangingPunct="1">
              <a:lnSpc>
                <a:spcPct val="90000"/>
              </a:lnSpc>
              <a:spcBef>
                <a:spcPct val="25000"/>
              </a:spcBef>
              <a:spcAft>
                <a:spcPts val="0"/>
              </a:spcAft>
              <a:buClrTx/>
              <a:buSzTx/>
              <a:buFontTx/>
              <a:buNone/>
              <a:tabLst>
                <a:tab pos="203200" algn="l"/>
                <a:tab pos="2452688" algn="l"/>
                <a:tab pos="3271838" algn="l"/>
              </a:tabLst>
              <a:defRPr/>
            </a:pPr>
            <a:endParaRPr lang="de-DE" altLang="ja-JP" sz="1800" dirty="0">
              <a:ea typeface="ＭＳ Ｐゴシック" panose="020B0600070205080204" pitchFamily="34" charset="-128"/>
            </a:endParaRPr>
          </a:p>
          <a:p>
            <a:pPr marL="203200" marR="0" lvl="0" indent="-203200" defTabSz="914454" rtl="0" eaLnBrk="1" fontAlgn="auto" latinLnBrk="0" hangingPunct="1">
              <a:lnSpc>
                <a:spcPct val="90000"/>
              </a:lnSpc>
              <a:spcBef>
                <a:spcPct val="25000"/>
              </a:spcBef>
              <a:spcAft>
                <a:spcPts val="0"/>
              </a:spcAft>
              <a:buClrTx/>
              <a:buSzTx/>
              <a:buFontTx/>
              <a:buNone/>
              <a:tabLst>
                <a:tab pos="203200" algn="l"/>
                <a:tab pos="2452688" algn="l"/>
                <a:tab pos="3271838" algn="l"/>
              </a:tabLst>
              <a:defRPr/>
            </a:pPr>
            <a:r>
              <a:rPr lang="de-DE" altLang="ja-JP" sz="1800" dirty="0">
                <a:ea typeface="ＭＳ Ｐゴシック" panose="020B0600070205080204" pitchFamily="34" charset="-128"/>
              </a:rPr>
              <a:t>Beschreibung:</a:t>
            </a:r>
          </a:p>
          <a:p>
            <a:pPr marL="203200" lvl="0" indent="-203200" defTabSz="914454">
              <a:lnSpc>
                <a:spcPct val="90000"/>
              </a:lnSpc>
              <a:spcBef>
                <a:spcPct val="25000"/>
              </a:spcBef>
              <a:tabLst>
                <a:tab pos="203200" algn="l"/>
                <a:tab pos="2452688" algn="l"/>
                <a:tab pos="3271838" algn="l"/>
              </a:tabLst>
              <a:defRPr/>
            </a:pPr>
            <a:r>
              <a:rPr lang="de-DE" altLang="ja-JP" sz="1800" dirty="0">
                <a:ea typeface="ＭＳ Ｐゴシック" panose="020B0600070205080204" pitchFamily="34" charset="-128"/>
              </a:rPr>
              <a:t>Mit der Eingabeoption FF:FF:FF:FF:FF:FF / X soll der komplette Graph abgefahren werden und tabellarisch dargestellt werden mit der jeweilig möglichen Darstellungsoption</a:t>
            </a:r>
            <a:endParaRPr lang="de-DE" altLang="ja-JP" sz="1800" kern="0" dirty="0">
              <a:ea typeface="ＭＳ Ｐゴシック" panose="020B0600070205080204" pitchFamily="34" charset="-128"/>
            </a:endParaRPr>
          </a:p>
          <a:p>
            <a:pPr marL="203200" lvl="0" indent="-203200" defTabSz="914454">
              <a:lnSpc>
                <a:spcPct val="90000"/>
              </a:lnSpc>
              <a:spcBef>
                <a:spcPct val="25000"/>
              </a:spcBef>
              <a:tabLst>
                <a:tab pos="203200" algn="l"/>
                <a:tab pos="2452688" algn="l"/>
                <a:tab pos="3271838" algn="l"/>
              </a:tabLst>
              <a:defRPr/>
            </a:pPr>
            <a:endParaRPr lang="de-DE" altLang="ja-JP" sz="1800" dirty="0">
              <a:ea typeface="ＭＳ Ｐゴシック" panose="020B0600070205080204" pitchFamily="34" charset="-128"/>
            </a:endParaRPr>
          </a:p>
          <a:p>
            <a:pPr marL="342900" marR="0" lvl="0" indent="-342900" defTabSz="914454" rtl="0" eaLnBrk="1" fontAlgn="auto" latinLnBrk="0" hangingPunct="1">
              <a:lnSpc>
                <a:spcPct val="90000"/>
              </a:lnSpc>
              <a:spcBef>
                <a:spcPct val="25000"/>
              </a:spcBef>
              <a:spcAft>
                <a:spcPts val="0"/>
              </a:spcAft>
              <a:buClrTx/>
              <a:buSzTx/>
              <a:buFont typeface="Arial" pitchFamily="34" charset="0"/>
              <a:buChar char="•"/>
              <a:tabLst>
                <a:tab pos="203200" algn="l"/>
                <a:tab pos="2452688" algn="l"/>
                <a:tab pos="3271838" algn="l"/>
              </a:tabLst>
              <a:defRPr/>
            </a:pPr>
            <a:endParaRPr lang="de-DE" altLang="ja-JP" sz="1800" dirty="0">
              <a:ea typeface="ＭＳ Ｐゴシック" panose="020B0600070205080204" pitchFamily="34" charset="-128"/>
            </a:endParaRPr>
          </a:p>
          <a:p>
            <a:pPr marL="342900" marR="0" lvl="0" indent="-342900" defTabSz="914454" rtl="0" eaLnBrk="1" fontAlgn="auto" latinLnBrk="0" hangingPunct="1">
              <a:lnSpc>
                <a:spcPct val="90000"/>
              </a:lnSpc>
              <a:spcBef>
                <a:spcPct val="25000"/>
              </a:spcBef>
              <a:spcAft>
                <a:spcPts val="0"/>
              </a:spcAft>
              <a:buClrTx/>
              <a:buSzTx/>
              <a:buFont typeface="Arial" pitchFamily="34" charset="0"/>
              <a:buChar char="•"/>
              <a:tabLst>
                <a:tab pos="203200" algn="l"/>
                <a:tab pos="2452688" algn="l"/>
                <a:tab pos="3271838" algn="l"/>
              </a:tabLst>
              <a:defRPr/>
            </a:pPr>
            <a:endParaRPr lang="de-DE" altLang="ja-JP" sz="1800" dirty="0">
              <a:ea typeface="ＭＳ Ｐゴシック" panose="020B0600070205080204" pitchFamily="34" charset="-128"/>
            </a:endParaRPr>
          </a:p>
          <a:p>
            <a:pPr marL="342900" marR="0" lvl="0" indent="-342900" defTabSz="914454" rtl="0" eaLnBrk="1" fontAlgn="auto" latinLnBrk="0" hangingPunct="1">
              <a:lnSpc>
                <a:spcPct val="90000"/>
              </a:lnSpc>
              <a:spcBef>
                <a:spcPct val="25000"/>
              </a:spcBef>
              <a:spcAft>
                <a:spcPts val="0"/>
              </a:spcAft>
              <a:buClrTx/>
              <a:buSzTx/>
              <a:buFont typeface="+mj-lt"/>
              <a:buAutoNum type="arabicPeriod"/>
              <a:tabLst>
                <a:tab pos="203200" algn="l"/>
                <a:tab pos="2452688" algn="l"/>
                <a:tab pos="3271838" algn="l"/>
              </a:tabLst>
              <a:defRPr/>
            </a:pPr>
            <a:endParaRPr lang="de-DE" altLang="ja-JP" sz="1800" dirty="0">
              <a:ea typeface="ＭＳ Ｐゴシック" panose="020B0600070205080204" pitchFamily="34" charset="-128"/>
            </a:endParaRPr>
          </a:p>
          <a:p>
            <a:pPr marL="203200" marR="0" lvl="0" indent="-203200" algn="ctr" defTabSz="914454" rtl="0" eaLnBrk="1" fontAlgn="auto" latinLnBrk="0" hangingPunct="1">
              <a:lnSpc>
                <a:spcPct val="90000"/>
              </a:lnSpc>
              <a:spcBef>
                <a:spcPct val="25000"/>
              </a:spcBef>
              <a:spcAft>
                <a:spcPts val="0"/>
              </a:spcAft>
              <a:buClrTx/>
              <a:buSzTx/>
              <a:buFontTx/>
              <a:buNone/>
              <a:tabLst>
                <a:tab pos="203200" algn="l"/>
                <a:tab pos="2452688" algn="l"/>
                <a:tab pos="3271838" algn="l"/>
              </a:tabLst>
              <a:defRPr/>
            </a:pPr>
            <a:endParaRPr kumimoji="0" lang="de-DE" altLang="ja-JP" sz="1800" b="0" i="0" u="none" strike="noStrike" kern="1200" cap="none" spc="0" normalizeH="0" baseline="0" noProof="0" dirty="0">
              <a:ln>
                <a:noFill/>
              </a:ln>
              <a:solidFill>
                <a:schemeClr val="tx1"/>
              </a:solidFill>
              <a:effectLst/>
              <a:uLnTx/>
              <a:uFillTx/>
              <a:latin typeface="+mn-lt"/>
              <a:ea typeface="ＭＳ Ｐゴシック" panose="020B0600070205080204" pitchFamily="34" charset="-128"/>
              <a:cs typeface="+mn-cs"/>
            </a:endParaRPr>
          </a:p>
          <a:p>
            <a:pPr marL="203200" marR="0" lvl="0" indent="-203200" algn="l" defTabSz="914454" rtl="0" eaLnBrk="1" fontAlgn="auto" latinLnBrk="0" hangingPunct="1">
              <a:lnSpc>
                <a:spcPct val="90000"/>
              </a:lnSpc>
              <a:spcBef>
                <a:spcPct val="25000"/>
              </a:spcBef>
              <a:spcAft>
                <a:spcPts val="0"/>
              </a:spcAft>
              <a:buClrTx/>
              <a:buSzTx/>
              <a:buFontTx/>
              <a:buChar char="-"/>
              <a:tabLst>
                <a:tab pos="203200" algn="l"/>
                <a:tab pos="2452688" algn="l"/>
                <a:tab pos="3271838" algn="l"/>
              </a:tabLst>
              <a:defRPr/>
            </a:pPr>
            <a:endParaRPr kumimoji="0" lang="de-DE" altLang="ja-JP" sz="1800" b="0" i="0" u="none" strike="noStrike" kern="1200" cap="none" spc="0" normalizeH="0" baseline="0" noProof="0" dirty="0">
              <a:ln>
                <a:noFill/>
              </a:ln>
              <a:solidFill>
                <a:schemeClr val="tx1"/>
              </a:solidFill>
              <a:effectLst/>
              <a:uLnTx/>
              <a:uFillTx/>
              <a:latin typeface="+mn-lt"/>
              <a:ea typeface="ＭＳ Ｐゴシック" panose="020B0600070205080204" pitchFamily="34" charset="-128"/>
              <a:cs typeface="+mn-cs"/>
            </a:endParaRPr>
          </a:p>
          <a:p>
            <a:pPr marL="203200" marR="0" lvl="0" indent="-203200" algn="l" defTabSz="914454" rtl="0" eaLnBrk="1" fontAlgn="auto" latinLnBrk="0" hangingPunct="1">
              <a:lnSpc>
                <a:spcPct val="90000"/>
              </a:lnSpc>
              <a:spcBef>
                <a:spcPct val="25000"/>
              </a:spcBef>
              <a:spcAft>
                <a:spcPts val="0"/>
              </a:spcAft>
              <a:buClrTx/>
              <a:buSzTx/>
              <a:buFontTx/>
              <a:buNone/>
              <a:tabLst>
                <a:tab pos="203200" algn="l"/>
                <a:tab pos="2452688" algn="l"/>
                <a:tab pos="3271838" algn="l"/>
              </a:tabLst>
              <a:defRPr/>
            </a:pPr>
            <a:endParaRPr kumimoji="0" lang="de-DE" altLang="ja-JP" sz="1800" b="0" i="0" u="none" strike="noStrike" kern="1200" cap="none" spc="0" normalizeH="0" baseline="0" noProof="0" dirty="0">
              <a:ln>
                <a:noFill/>
              </a:ln>
              <a:solidFill>
                <a:schemeClr val="tx1"/>
              </a:solidFill>
              <a:effectLst/>
              <a:uLnTx/>
              <a:uFillTx/>
              <a:latin typeface="+mn-lt"/>
              <a:ea typeface="ＭＳ Ｐゴシック" panose="020B0600070205080204" pitchFamily="34" charset="-128"/>
              <a:cs typeface="+mn-cs"/>
            </a:endParaRPr>
          </a:p>
          <a:p>
            <a:pPr marL="203200" marR="0" lvl="0" indent="-203200" algn="l" defTabSz="914454" rtl="0" eaLnBrk="1" fontAlgn="auto" latinLnBrk="0" hangingPunct="1">
              <a:lnSpc>
                <a:spcPct val="90000"/>
              </a:lnSpc>
              <a:spcBef>
                <a:spcPct val="25000"/>
              </a:spcBef>
              <a:spcAft>
                <a:spcPts val="0"/>
              </a:spcAft>
              <a:buClrTx/>
              <a:buSzTx/>
              <a:buFontTx/>
              <a:buNone/>
              <a:tabLst>
                <a:tab pos="203200" algn="l"/>
                <a:tab pos="2452688" algn="l"/>
                <a:tab pos="3271838" algn="l"/>
              </a:tabLst>
              <a:defRPr/>
            </a:pPr>
            <a:r>
              <a:rPr kumimoji="0" lang="de-DE" altLang="ja-JP" sz="1800" b="0" i="0" u="none" strike="noStrike" kern="1200" cap="none" spc="0" normalizeH="0" baseline="0" noProof="0" dirty="0">
                <a:ln>
                  <a:noFill/>
                </a:ln>
                <a:solidFill>
                  <a:schemeClr val="tx1"/>
                </a:solidFill>
                <a:effectLst/>
                <a:uLnTx/>
                <a:uFillTx/>
                <a:latin typeface="+mn-lt"/>
                <a:ea typeface="ＭＳ Ｐゴシック" panose="020B0600070205080204" pitchFamily="34" charset="-128"/>
                <a:cs typeface="+mn-cs"/>
              </a:rPr>
              <a:t> </a:t>
            </a:r>
          </a:p>
        </p:txBody>
      </p:sp>
    </p:spTree>
    <p:extLst>
      <p:ext uri="{BB962C8B-B14F-4D97-AF65-F5344CB8AC3E}">
        <p14:creationId xmlns:p14="http://schemas.microsoft.com/office/powerpoint/2010/main" val="37615222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ildplatzhalter 3">
            <a:extLst>
              <a:ext uri="{FF2B5EF4-FFF2-40B4-BE49-F238E27FC236}">
                <a16:creationId xmlns:a16="http://schemas.microsoft.com/office/drawing/2014/main" id="{600C2D22-2874-4060-83EE-CA37B245C18F}"/>
              </a:ext>
            </a:extLst>
          </p:cNvPr>
          <p:cNvSpPr>
            <a:spLocks noGrp="1"/>
          </p:cNvSpPr>
          <p:nvPr>
            <p:ph type="pic" sz="quarter" idx="30"/>
          </p:nvPr>
        </p:nvSpPr>
        <p:spPr/>
      </p:sp>
      <p:sp>
        <p:nvSpPr>
          <p:cNvPr id="6" name="Textplatzhalter 6">
            <a:extLst>
              <a:ext uri="{FF2B5EF4-FFF2-40B4-BE49-F238E27FC236}">
                <a16:creationId xmlns:a16="http://schemas.microsoft.com/office/drawing/2014/main" id="{0C97CD94-F741-1D47-9A91-C7F8FA2AAB2D}"/>
              </a:ext>
            </a:extLst>
          </p:cNvPr>
          <p:cNvSpPr>
            <a:spLocks noGrp="1"/>
          </p:cNvSpPr>
          <p:nvPr>
            <p:ph type="body" sz="quarter" idx="24"/>
          </p:nvPr>
        </p:nvSpPr>
        <p:spPr>
          <a:xfrm>
            <a:off x="287338" y="116632"/>
            <a:ext cx="7956550" cy="843957"/>
          </a:xfrm>
        </p:spPr>
        <p:txBody>
          <a:bodyPr/>
          <a:lstStyle/>
          <a:p>
            <a:pPr>
              <a:spcBef>
                <a:spcPts val="0"/>
              </a:spcBef>
            </a:pPr>
            <a:r>
              <a:rPr lang="de-DE" sz="2400" dirty="0"/>
              <a:t>Fakultät für Elektro- und Informationstechnik</a:t>
            </a:r>
          </a:p>
          <a:p>
            <a:pPr>
              <a:spcBef>
                <a:spcPts val="0"/>
              </a:spcBef>
            </a:pPr>
            <a:r>
              <a:rPr lang="de-DE" sz="2400" dirty="0"/>
              <a:t>Algorithmen und Datenstrukturen</a:t>
            </a:r>
          </a:p>
        </p:txBody>
      </p:sp>
      <p:sp>
        <p:nvSpPr>
          <p:cNvPr id="10" name="Foliennummernplatzhalter 9"/>
          <p:cNvSpPr>
            <a:spLocks noGrp="1"/>
          </p:cNvSpPr>
          <p:nvPr>
            <p:ph type="sldNum" sz="quarter" idx="33"/>
          </p:nvPr>
        </p:nvSpPr>
        <p:spPr/>
        <p:txBody>
          <a:bodyPr/>
          <a:lstStyle/>
          <a:p>
            <a:fld id="{13005BA2-ABF8-0A46-8B15-84F2660EFA6C}" type="slidenum">
              <a:rPr lang="de-DE" sz="1000" smtClean="0"/>
              <a:pPr/>
              <a:t>19</a:t>
            </a:fld>
            <a:endParaRPr lang="de-DE" sz="1000" dirty="0"/>
          </a:p>
        </p:txBody>
      </p:sp>
      <p:sp>
        <p:nvSpPr>
          <p:cNvPr id="11" name="Fußzeilenplatzhalter 10"/>
          <p:cNvSpPr>
            <a:spLocks noGrp="1"/>
          </p:cNvSpPr>
          <p:nvPr>
            <p:ph type="ftr" sz="quarter" idx="32"/>
          </p:nvPr>
        </p:nvSpPr>
        <p:spPr/>
        <p:txBody>
          <a:bodyPr/>
          <a:lstStyle/>
          <a:p>
            <a:r>
              <a:rPr lang="de-DE" sz="1100" dirty="0"/>
              <a:t>Hochschule Karlsruhe</a:t>
            </a:r>
          </a:p>
        </p:txBody>
      </p:sp>
      <p:sp>
        <p:nvSpPr>
          <p:cNvPr id="12" name="Titel 1"/>
          <p:cNvSpPr txBox="1">
            <a:spLocks/>
          </p:cNvSpPr>
          <p:nvPr/>
        </p:nvSpPr>
        <p:spPr>
          <a:xfrm>
            <a:off x="251520" y="960589"/>
            <a:ext cx="7979685" cy="454025"/>
          </a:xfrm>
          <a:prstGeom prst="rect">
            <a:avLst/>
          </a:prstGeom>
          <a:solidFill>
            <a:schemeClr val="bg1">
              <a:lumMod val="95000"/>
            </a:schemeClr>
          </a:solidFill>
        </p:spPr>
        <p:txBody>
          <a:bodyPr/>
          <a:lstStyle/>
          <a:p>
            <a:pPr marL="0" marR="0" lvl="0" indent="0" algn="l" defTabSz="914454" rtl="0" eaLnBrk="1" fontAlgn="auto" latinLnBrk="0" hangingPunct="1">
              <a:lnSpc>
                <a:spcPct val="90000"/>
              </a:lnSpc>
              <a:spcBef>
                <a:spcPct val="0"/>
              </a:spcBef>
              <a:spcAft>
                <a:spcPts val="0"/>
              </a:spcAft>
              <a:buClrTx/>
              <a:buSzTx/>
              <a:buFontTx/>
              <a:buNone/>
              <a:tabLst/>
              <a:defRPr/>
            </a:pPr>
            <a:r>
              <a:rPr kumimoji="0" lang="de-DE" sz="2000" b="0" i="0" u="none" strike="noStrike" kern="1200" cap="none" spc="0" normalizeH="0" noProof="0" dirty="0" err="1">
                <a:ln>
                  <a:noFill/>
                </a:ln>
                <a:solidFill>
                  <a:schemeClr val="tx1"/>
                </a:solidFill>
                <a:effectLst>
                  <a:outerShdw blurRad="38100" dist="38100" dir="2700000" algn="tl">
                    <a:srgbClr val="000000">
                      <a:alpha val="43137"/>
                    </a:srgbClr>
                  </a:outerShdw>
                </a:effectLst>
                <a:uLnTx/>
                <a:uFillTx/>
                <a:latin typeface="+mj-lt"/>
                <a:ea typeface="+mj-ea"/>
                <a:cs typeface="+mj-cs"/>
              </a:rPr>
              <a:t>Timestamp</a:t>
            </a:r>
            <a:r>
              <a:rPr kumimoji="0" lang="de-DE" sz="2000" b="0" i="0" u="none" strike="noStrike" kern="1200" cap="none" spc="0" normalizeH="0" noProof="0" dirty="0">
                <a:ln>
                  <a:noFill/>
                </a:ln>
                <a:solidFill>
                  <a:schemeClr val="tx1"/>
                </a:solidFill>
                <a:effectLst>
                  <a:outerShdw blurRad="38100" dist="38100" dir="2700000" algn="tl">
                    <a:srgbClr val="000000">
                      <a:alpha val="43137"/>
                    </a:srgbClr>
                  </a:outerShdw>
                </a:effectLst>
                <a:uLnTx/>
                <a:uFillTx/>
                <a:latin typeface="+mj-lt"/>
                <a:ea typeface="+mj-ea"/>
                <a:cs typeface="+mj-cs"/>
              </a:rPr>
              <a:t>-Transponder – </a:t>
            </a:r>
            <a:r>
              <a:rPr kumimoji="0" lang="de-DE" sz="2000" b="0" i="0" u="none" strike="noStrike" kern="1200" cap="none" spc="0" normalizeH="0" noProof="0" dirty="0" err="1">
                <a:ln>
                  <a:noFill/>
                </a:ln>
                <a:solidFill>
                  <a:schemeClr val="tx1"/>
                </a:solidFill>
                <a:effectLst>
                  <a:outerShdw blurRad="38100" dist="38100" dir="2700000" algn="tl">
                    <a:srgbClr val="000000">
                      <a:alpha val="43137"/>
                    </a:srgbClr>
                  </a:outerShdw>
                </a:effectLst>
                <a:uLnTx/>
                <a:uFillTx/>
                <a:latin typeface="+mj-lt"/>
                <a:ea typeface="+mj-ea"/>
                <a:cs typeface="+mj-cs"/>
              </a:rPr>
              <a:t>Product</a:t>
            </a:r>
            <a:r>
              <a:rPr kumimoji="0" lang="de-DE" sz="2000" b="0" i="0" u="none" strike="noStrike" kern="1200" cap="none" spc="0" normalizeH="0" noProof="0" dirty="0">
                <a:ln>
                  <a:noFill/>
                </a:ln>
                <a:solidFill>
                  <a:schemeClr val="tx1"/>
                </a:solidFill>
                <a:effectLst>
                  <a:outerShdw blurRad="38100" dist="38100" dir="2700000" algn="tl">
                    <a:srgbClr val="000000">
                      <a:alpha val="43137"/>
                    </a:srgbClr>
                  </a:outerShdw>
                </a:effectLst>
                <a:uLnTx/>
                <a:uFillTx/>
                <a:latin typeface="+mj-lt"/>
                <a:ea typeface="+mj-ea"/>
                <a:cs typeface="+mj-cs"/>
              </a:rPr>
              <a:t> Backlog</a:t>
            </a:r>
            <a:endParaRPr kumimoji="0" lang="de-DE" sz="2000" b="0" i="0" u="none" strike="noStrike" kern="1200" cap="none" spc="0" normalizeH="0" baseline="0" noProof="0" dirty="0">
              <a:ln>
                <a:noFill/>
              </a:ln>
              <a:solidFill>
                <a:schemeClr val="tx1"/>
              </a:solidFill>
              <a:effectLst/>
              <a:uLnTx/>
              <a:uFillTx/>
              <a:latin typeface="+mj-lt"/>
              <a:ea typeface="+mj-ea"/>
              <a:cs typeface="+mj-cs"/>
            </a:endParaRPr>
          </a:p>
        </p:txBody>
      </p:sp>
      <p:sp>
        <p:nvSpPr>
          <p:cNvPr id="13" name="Inhaltsplatzhalter 2"/>
          <p:cNvSpPr txBox="1">
            <a:spLocks/>
          </p:cNvSpPr>
          <p:nvPr/>
        </p:nvSpPr>
        <p:spPr bwMode="auto">
          <a:xfrm>
            <a:off x="251520" y="1700808"/>
            <a:ext cx="8015502" cy="3753074"/>
          </a:xfrm>
          <a:prstGeom prst="rect">
            <a:avLst/>
          </a:prstGeom>
          <a:solidFill>
            <a:schemeClr val="bg1">
              <a:lumMod val="75000"/>
            </a:schemeClr>
          </a:solidFill>
        </p:spPr>
        <p:txBody>
          <a:bodyPr vert="horz" wrap="square" numCol="1" anchor="t" anchorCtr="0" compatLnSpc="1">
            <a:prstTxWarp prst="textNoShape">
              <a:avLst/>
            </a:prstTxWarp>
          </a:bodyPr>
          <a:lstStyle/>
          <a:p>
            <a:pPr marL="203200" lvl="0" indent="-203200" defTabSz="914454">
              <a:lnSpc>
                <a:spcPct val="90000"/>
              </a:lnSpc>
              <a:spcBef>
                <a:spcPct val="25000"/>
              </a:spcBef>
              <a:tabLst>
                <a:tab pos="203200" algn="l"/>
                <a:tab pos="2452688" algn="l"/>
                <a:tab pos="3271838" algn="l"/>
              </a:tabLst>
              <a:defRPr/>
            </a:pPr>
            <a:r>
              <a:rPr lang="de-DE" altLang="ja-JP" sz="1800" b="1" dirty="0">
                <a:ea typeface="ＭＳ Ｐゴシック" panose="020B0600070205080204" pitchFamily="34" charset="-128"/>
              </a:rPr>
              <a:t>Item 6 (MUST)</a:t>
            </a:r>
          </a:p>
          <a:p>
            <a:pPr lvl="0" defTabSz="914454">
              <a:lnSpc>
                <a:spcPct val="90000"/>
              </a:lnSpc>
              <a:spcBef>
                <a:spcPct val="25000"/>
              </a:spcBef>
              <a:tabLst>
                <a:tab pos="203200" algn="l"/>
                <a:tab pos="2452688" algn="l"/>
                <a:tab pos="3271838" algn="l"/>
              </a:tabLst>
              <a:defRPr/>
            </a:pPr>
            <a:r>
              <a:rPr lang="de-DE" altLang="ja-JP" sz="1800" dirty="0">
                <a:ea typeface="ＭＳ Ｐゴシック" panose="020B0600070205080204" pitchFamily="34" charset="-128"/>
              </a:rPr>
              <a:t>Titel: Ausgabe aller Stationen mit Adresse FF:FF:FF:FF:FF:FF</a:t>
            </a:r>
          </a:p>
          <a:p>
            <a:pPr marL="203200" marR="0" lvl="0" indent="-203200" defTabSz="914454" rtl="0" eaLnBrk="1" fontAlgn="auto" latinLnBrk="0" hangingPunct="1">
              <a:lnSpc>
                <a:spcPct val="90000"/>
              </a:lnSpc>
              <a:spcBef>
                <a:spcPct val="25000"/>
              </a:spcBef>
              <a:spcAft>
                <a:spcPts val="0"/>
              </a:spcAft>
              <a:buClrTx/>
              <a:buSzTx/>
              <a:buFontTx/>
              <a:buNone/>
              <a:tabLst>
                <a:tab pos="203200" algn="l"/>
                <a:tab pos="2452688" algn="l"/>
                <a:tab pos="3271838" algn="l"/>
              </a:tabLst>
              <a:defRPr/>
            </a:pPr>
            <a:endParaRPr lang="de-DE" altLang="ja-JP" sz="1800" dirty="0">
              <a:ea typeface="ＭＳ Ｐゴシック" panose="020B0600070205080204" pitchFamily="34" charset="-128"/>
            </a:endParaRPr>
          </a:p>
          <a:p>
            <a:pPr marL="203200" marR="0" lvl="0" indent="-203200" defTabSz="914454" rtl="0" eaLnBrk="1" fontAlgn="auto" latinLnBrk="0" hangingPunct="1">
              <a:lnSpc>
                <a:spcPct val="90000"/>
              </a:lnSpc>
              <a:spcBef>
                <a:spcPct val="25000"/>
              </a:spcBef>
              <a:spcAft>
                <a:spcPts val="0"/>
              </a:spcAft>
              <a:buClrTx/>
              <a:buSzTx/>
              <a:buFontTx/>
              <a:buNone/>
              <a:tabLst>
                <a:tab pos="203200" algn="l"/>
                <a:tab pos="2452688" algn="l"/>
                <a:tab pos="3271838" algn="l"/>
              </a:tabLst>
              <a:defRPr/>
            </a:pPr>
            <a:r>
              <a:rPr lang="de-DE" altLang="ja-JP" sz="1800" dirty="0">
                <a:ea typeface="ＭＳ Ｐゴシック" panose="020B0600070205080204" pitchFamily="34" charset="-128"/>
              </a:rPr>
              <a:t>Task 1:</a:t>
            </a:r>
          </a:p>
          <a:p>
            <a:pPr marL="203200" lvl="0" indent="-203200" defTabSz="914454">
              <a:lnSpc>
                <a:spcPct val="90000"/>
              </a:lnSpc>
              <a:spcBef>
                <a:spcPct val="25000"/>
              </a:spcBef>
              <a:tabLst>
                <a:tab pos="203200" algn="l"/>
                <a:tab pos="2452688" algn="l"/>
                <a:tab pos="3271838" algn="l"/>
              </a:tabLst>
              <a:defRPr/>
            </a:pPr>
            <a:r>
              <a:rPr lang="de-DE" altLang="ja-JP" sz="1800" dirty="0">
                <a:ea typeface="ＭＳ Ｐゴシック" panose="020B0600070205080204" pitchFamily="34" charset="-128"/>
              </a:rPr>
              <a:t>Erkennen Sie die Eingabe der speziellen MAC-Adresse</a:t>
            </a:r>
            <a:endParaRPr lang="de-DE" altLang="ja-JP" sz="1800" kern="0" dirty="0">
              <a:ea typeface="ＭＳ Ｐゴシック" panose="020B0600070205080204" pitchFamily="34" charset="-128"/>
            </a:endParaRPr>
          </a:p>
          <a:p>
            <a:pPr marL="203200" lvl="0" indent="-203200" defTabSz="914454">
              <a:lnSpc>
                <a:spcPct val="90000"/>
              </a:lnSpc>
              <a:spcBef>
                <a:spcPct val="25000"/>
              </a:spcBef>
              <a:tabLst>
                <a:tab pos="203200" algn="l"/>
                <a:tab pos="2452688" algn="l"/>
                <a:tab pos="3271838" algn="l"/>
              </a:tabLst>
              <a:defRPr/>
            </a:pPr>
            <a:endParaRPr lang="de-DE" altLang="ja-JP" sz="1800" dirty="0">
              <a:ea typeface="ＭＳ Ｐゴシック" panose="020B0600070205080204" pitchFamily="34" charset="-128"/>
            </a:endParaRPr>
          </a:p>
          <a:p>
            <a:pPr marL="342900" marR="0" lvl="0" indent="-342900" defTabSz="914454" rtl="0" eaLnBrk="1" fontAlgn="auto" latinLnBrk="0" hangingPunct="1">
              <a:lnSpc>
                <a:spcPct val="90000"/>
              </a:lnSpc>
              <a:spcBef>
                <a:spcPct val="25000"/>
              </a:spcBef>
              <a:spcAft>
                <a:spcPts val="0"/>
              </a:spcAft>
              <a:buClrTx/>
              <a:buSzTx/>
              <a:buFont typeface="Arial" pitchFamily="34" charset="0"/>
              <a:buChar char="•"/>
              <a:tabLst>
                <a:tab pos="203200" algn="l"/>
                <a:tab pos="2452688" algn="l"/>
                <a:tab pos="3271838" algn="l"/>
              </a:tabLst>
              <a:defRPr/>
            </a:pPr>
            <a:endParaRPr lang="de-DE" altLang="ja-JP" sz="1800" dirty="0">
              <a:ea typeface="ＭＳ Ｐゴシック" panose="020B0600070205080204" pitchFamily="34" charset="-128"/>
            </a:endParaRPr>
          </a:p>
          <a:p>
            <a:pPr marL="342900" marR="0" lvl="0" indent="-342900" defTabSz="914454" rtl="0" eaLnBrk="1" fontAlgn="auto" latinLnBrk="0" hangingPunct="1">
              <a:lnSpc>
                <a:spcPct val="90000"/>
              </a:lnSpc>
              <a:spcBef>
                <a:spcPct val="25000"/>
              </a:spcBef>
              <a:spcAft>
                <a:spcPts val="0"/>
              </a:spcAft>
              <a:buClrTx/>
              <a:buSzTx/>
              <a:buFont typeface="Arial" pitchFamily="34" charset="0"/>
              <a:buChar char="•"/>
              <a:tabLst>
                <a:tab pos="203200" algn="l"/>
                <a:tab pos="2452688" algn="l"/>
                <a:tab pos="3271838" algn="l"/>
              </a:tabLst>
              <a:defRPr/>
            </a:pPr>
            <a:endParaRPr lang="de-DE" altLang="ja-JP" sz="1800" dirty="0">
              <a:ea typeface="ＭＳ Ｐゴシック" panose="020B0600070205080204" pitchFamily="34" charset="-128"/>
            </a:endParaRPr>
          </a:p>
          <a:p>
            <a:pPr marL="342900" marR="0" lvl="0" indent="-342900" defTabSz="914454" rtl="0" eaLnBrk="1" fontAlgn="auto" latinLnBrk="0" hangingPunct="1">
              <a:lnSpc>
                <a:spcPct val="90000"/>
              </a:lnSpc>
              <a:spcBef>
                <a:spcPct val="25000"/>
              </a:spcBef>
              <a:spcAft>
                <a:spcPts val="0"/>
              </a:spcAft>
              <a:buClrTx/>
              <a:buSzTx/>
              <a:buFont typeface="+mj-lt"/>
              <a:buAutoNum type="arabicPeriod"/>
              <a:tabLst>
                <a:tab pos="203200" algn="l"/>
                <a:tab pos="2452688" algn="l"/>
                <a:tab pos="3271838" algn="l"/>
              </a:tabLst>
              <a:defRPr/>
            </a:pPr>
            <a:endParaRPr lang="de-DE" altLang="ja-JP" sz="1800" dirty="0">
              <a:ea typeface="ＭＳ Ｐゴシック" panose="020B0600070205080204" pitchFamily="34" charset="-128"/>
            </a:endParaRPr>
          </a:p>
          <a:p>
            <a:pPr marL="203200" marR="0" lvl="0" indent="-203200" algn="ctr" defTabSz="914454" rtl="0" eaLnBrk="1" fontAlgn="auto" latinLnBrk="0" hangingPunct="1">
              <a:lnSpc>
                <a:spcPct val="90000"/>
              </a:lnSpc>
              <a:spcBef>
                <a:spcPct val="25000"/>
              </a:spcBef>
              <a:spcAft>
                <a:spcPts val="0"/>
              </a:spcAft>
              <a:buClrTx/>
              <a:buSzTx/>
              <a:buFontTx/>
              <a:buNone/>
              <a:tabLst>
                <a:tab pos="203200" algn="l"/>
                <a:tab pos="2452688" algn="l"/>
                <a:tab pos="3271838" algn="l"/>
              </a:tabLst>
              <a:defRPr/>
            </a:pPr>
            <a:endParaRPr kumimoji="0" lang="de-DE" altLang="ja-JP" sz="1800" b="0" i="0" u="none" strike="noStrike" kern="1200" cap="none" spc="0" normalizeH="0" baseline="0" noProof="0" dirty="0">
              <a:ln>
                <a:noFill/>
              </a:ln>
              <a:solidFill>
                <a:schemeClr val="tx1"/>
              </a:solidFill>
              <a:effectLst/>
              <a:uLnTx/>
              <a:uFillTx/>
              <a:latin typeface="+mn-lt"/>
              <a:ea typeface="ＭＳ Ｐゴシック" panose="020B0600070205080204" pitchFamily="34" charset="-128"/>
              <a:cs typeface="+mn-cs"/>
            </a:endParaRPr>
          </a:p>
          <a:p>
            <a:pPr marL="203200" marR="0" lvl="0" indent="-203200" algn="l" defTabSz="914454" rtl="0" eaLnBrk="1" fontAlgn="auto" latinLnBrk="0" hangingPunct="1">
              <a:lnSpc>
                <a:spcPct val="90000"/>
              </a:lnSpc>
              <a:spcBef>
                <a:spcPct val="25000"/>
              </a:spcBef>
              <a:spcAft>
                <a:spcPts val="0"/>
              </a:spcAft>
              <a:buClrTx/>
              <a:buSzTx/>
              <a:buFontTx/>
              <a:buChar char="-"/>
              <a:tabLst>
                <a:tab pos="203200" algn="l"/>
                <a:tab pos="2452688" algn="l"/>
                <a:tab pos="3271838" algn="l"/>
              </a:tabLst>
              <a:defRPr/>
            </a:pPr>
            <a:endParaRPr kumimoji="0" lang="de-DE" altLang="ja-JP" sz="1800" b="0" i="0" u="none" strike="noStrike" kern="1200" cap="none" spc="0" normalizeH="0" baseline="0" noProof="0" dirty="0">
              <a:ln>
                <a:noFill/>
              </a:ln>
              <a:solidFill>
                <a:schemeClr val="tx1"/>
              </a:solidFill>
              <a:effectLst/>
              <a:uLnTx/>
              <a:uFillTx/>
              <a:latin typeface="+mn-lt"/>
              <a:ea typeface="ＭＳ Ｐゴシック" panose="020B0600070205080204" pitchFamily="34" charset="-128"/>
              <a:cs typeface="+mn-cs"/>
            </a:endParaRPr>
          </a:p>
          <a:p>
            <a:pPr marL="203200" marR="0" lvl="0" indent="-203200" algn="l" defTabSz="914454" rtl="0" eaLnBrk="1" fontAlgn="auto" latinLnBrk="0" hangingPunct="1">
              <a:lnSpc>
                <a:spcPct val="90000"/>
              </a:lnSpc>
              <a:spcBef>
                <a:spcPct val="25000"/>
              </a:spcBef>
              <a:spcAft>
                <a:spcPts val="0"/>
              </a:spcAft>
              <a:buClrTx/>
              <a:buSzTx/>
              <a:buFontTx/>
              <a:buNone/>
              <a:tabLst>
                <a:tab pos="203200" algn="l"/>
                <a:tab pos="2452688" algn="l"/>
                <a:tab pos="3271838" algn="l"/>
              </a:tabLst>
              <a:defRPr/>
            </a:pPr>
            <a:endParaRPr kumimoji="0" lang="de-DE" altLang="ja-JP" sz="1800" b="0" i="0" u="none" strike="noStrike" kern="1200" cap="none" spc="0" normalizeH="0" baseline="0" noProof="0" dirty="0">
              <a:ln>
                <a:noFill/>
              </a:ln>
              <a:solidFill>
                <a:schemeClr val="tx1"/>
              </a:solidFill>
              <a:effectLst/>
              <a:uLnTx/>
              <a:uFillTx/>
              <a:latin typeface="+mn-lt"/>
              <a:ea typeface="ＭＳ Ｐゴシック" panose="020B0600070205080204" pitchFamily="34" charset="-128"/>
              <a:cs typeface="+mn-cs"/>
            </a:endParaRPr>
          </a:p>
          <a:p>
            <a:pPr marL="203200" marR="0" lvl="0" indent="-203200" algn="l" defTabSz="914454" rtl="0" eaLnBrk="1" fontAlgn="auto" latinLnBrk="0" hangingPunct="1">
              <a:lnSpc>
                <a:spcPct val="90000"/>
              </a:lnSpc>
              <a:spcBef>
                <a:spcPct val="25000"/>
              </a:spcBef>
              <a:spcAft>
                <a:spcPts val="0"/>
              </a:spcAft>
              <a:buClrTx/>
              <a:buSzTx/>
              <a:buFontTx/>
              <a:buNone/>
              <a:tabLst>
                <a:tab pos="203200" algn="l"/>
                <a:tab pos="2452688" algn="l"/>
                <a:tab pos="3271838" algn="l"/>
              </a:tabLst>
              <a:defRPr/>
            </a:pPr>
            <a:r>
              <a:rPr kumimoji="0" lang="de-DE" altLang="ja-JP" sz="1800" b="0" i="0" u="none" strike="noStrike" kern="1200" cap="none" spc="0" normalizeH="0" baseline="0" noProof="0" dirty="0">
                <a:ln>
                  <a:noFill/>
                </a:ln>
                <a:solidFill>
                  <a:schemeClr val="tx1"/>
                </a:solidFill>
                <a:effectLst/>
                <a:uLnTx/>
                <a:uFillTx/>
                <a:latin typeface="+mn-lt"/>
                <a:ea typeface="ＭＳ Ｐゴシック" panose="020B0600070205080204" pitchFamily="34" charset="-128"/>
                <a:cs typeface="+mn-cs"/>
              </a:rPr>
              <a:t> </a:t>
            </a:r>
          </a:p>
        </p:txBody>
      </p:sp>
    </p:spTree>
    <p:extLst>
      <p:ext uri="{BB962C8B-B14F-4D97-AF65-F5344CB8AC3E}">
        <p14:creationId xmlns:p14="http://schemas.microsoft.com/office/powerpoint/2010/main" val="32276374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ildplatzhalter 3">
            <a:extLst>
              <a:ext uri="{FF2B5EF4-FFF2-40B4-BE49-F238E27FC236}">
                <a16:creationId xmlns:a16="http://schemas.microsoft.com/office/drawing/2014/main" id="{600C2D22-2874-4060-83EE-CA37B245C18F}"/>
              </a:ext>
            </a:extLst>
          </p:cNvPr>
          <p:cNvSpPr>
            <a:spLocks noGrp="1"/>
          </p:cNvSpPr>
          <p:nvPr>
            <p:ph type="pic" sz="quarter" idx="30"/>
          </p:nvPr>
        </p:nvSpPr>
        <p:spPr/>
      </p:sp>
      <p:sp>
        <p:nvSpPr>
          <p:cNvPr id="6" name="Textplatzhalter 6">
            <a:extLst>
              <a:ext uri="{FF2B5EF4-FFF2-40B4-BE49-F238E27FC236}">
                <a16:creationId xmlns:a16="http://schemas.microsoft.com/office/drawing/2014/main" id="{0C97CD94-F741-1D47-9A91-C7F8FA2AAB2D}"/>
              </a:ext>
            </a:extLst>
          </p:cNvPr>
          <p:cNvSpPr>
            <a:spLocks noGrp="1"/>
          </p:cNvSpPr>
          <p:nvPr>
            <p:ph type="body" sz="quarter" idx="24"/>
          </p:nvPr>
        </p:nvSpPr>
        <p:spPr>
          <a:xfrm>
            <a:off x="287338" y="116632"/>
            <a:ext cx="7956550" cy="843957"/>
          </a:xfrm>
        </p:spPr>
        <p:txBody>
          <a:bodyPr/>
          <a:lstStyle/>
          <a:p>
            <a:pPr>
              <a:spcBef>
                <a:spcPts val="0"/>
              </a:spcBef>
            </a:pPr>
            <a:r>
              <a:rPr lang="de-DE" sz="2400" dirty="0"/>
              <a:t>Fakultät für Elektro- und Informationstechnik</a:t>
            </a:r>
          </a:p>
          <a:p>
            <a:pPr>
              <a:spcBef>
                <a:spcPts val="0"/>
              </a:spcBef>
            </a:pPr>
            <a:r>
              <a:rPr lang="de-DE" sz="2400" dirty="0"/>
              <a:t>Algorithmen und Datenstrukturen</a:t>
            </a:r>
          </a:p>
        </p:txBody>
      </p:sp>
      <p:sp>
        <p:nvSpPr>
          <p:cNvPr id="10" name="Foliennummernplatzhalter 9"/>
          <p:cNvSpPr>
            <a:spLocks noGrp="1"/>
          </p:cNvSpPr>
          <p:nvPr>
            <p:ph type="sldNum" sz="quarter" idx="33"/>
          </p:nvPr>
        </p:nvSpPr>
        <p:spPr/>
        <p:txBody>
          <a:bodyPr/>
          <a:lstStyle/>
          <a:p>
            <a:fld id="{13005BA2-ABF8-0A46-8B15-84F2660EFA6C}" type="slidenum">
              <a:rPr lang="de-DE" sz="1000" smtClean="0"/>
              <a:pPr/>
              <a:t>2</a:t>
            </a:fld>
            <a:endParaRPr lang="de-DE" sz="1000" dirty="0"/>
          </a:p>
        </p:txBody>
      </p:sp>
      <p:sp>
        <p:nvSpPr>
          <p:cNvPr id="11" name="Fußzeilenplatzhalter 10"/>
          <p:cNvSpPr>
            <a:spLocks noGrp="1"/>
          </p:cNvSpPr>
          <p:nvPr>
            <p:ph type="ftr" sz="quarter" idx="32"/>
          </p:nvPr>
        </p:nvSpPr>
        <p:spPr/>
        <p:txBody>
          <a:bodyPr/>
          <a:lstStyle/>
          <a:p>
            <a:r>
              <a:rPr lang="de-DE" sz="1100" dirty="0"/>
              <a:t>Hochschule Karlsruhe</a:t>
            </a:r>
          </a:p>
        </p:txBody>
      </p:sp>
      <p:sp>
        <p:nvSpPr>
          <p:cNvPr id="12" name="Titel 1"/>
          <p:cNvSpPr txBox="1">
            <a:spLocks/>
          </p:cNvSpPr>
          <p:nvPr/>
        </p:nvSpPr>
        <p:spPr>
          <a:xfrm>
            <a:off x="251520" y="960589"/>
            <a:ext cx="7979685" cy="454025"/>
          </a:xfrm>
          <a:prstGeom prst="rect">
            <a:avLst/>
          </a:prstGeom>
          <a:solidFill>
            <a:schemeClr val="bg1">
              <a:lumMod val="95000"/>
            </a:schemeClr>
          </a:solidFill>
        </p:spPr>
        <p:txBody>
          <a:bodyPr/>
          <a:lstStyle/>
          <a:p>
            <a:pPr marL="0" marR="0" lvl="0" indent="0" algn="l" defTabSz="914454" rtl="0" eaLnBrk="1" fontAlgn="auto" latinLnBrk="0" hangingPunct="1">
              <a:lnSpc>
                <a:spcPct val="90000"/>
              </a:lnSpc>
              <a:spcBef>
                <a:spcPct val="0"/>
              </a:spcBef>
              <a:spcAft>
                <a:spcPts val="0"/>
              </a:spcAft>
              <a:buClrTx/>
              <a:buSzTx/>
              <a:buFontTx/>
              <a:buNone/>
              <a:tabLst/>
              <a:defRPr/>
            </a:pPr>
            <a:r>
              <a:rPr kumimoji="0" lang="de-DE" sz="2000" b="0" i="0" u="none" strike="noStrike" kern="1200" cap="none" spc="0" normalizeH="0" noProof="0" dirty="0">
                <a:ln>
                  <a:noFill/>
                </a:ln>
                <a:solidFill>
                  <a:schemeClr val="tx1"/>
                </a:solidFill>
                <a:effectLst>
                  <a:outerShdw blurRad="38100" dist="38100" dir="2700000" algn="tl">
                    <a:srgbClr val="000000">
                      <a:alpha val="43137"/>
                    </a:srgbClr>
                  </a:outerShdw>
                </a:effectLst>
                <a:uLnTx/>
                <a:uFillTx/>
                <a:latin typeface="+mj-lt"/>
                <a:ea typeface="+mj-ea"/>
                <a:cs typeface="+mj-cs"/>
              </a:rPr>
              <a:t>Pseudo ARP Network – </a:t>
            </a:r>
            <a:r>
              <a:rPr kumimoji="0" lang="de-DE" sz="2000" b="0" i="0" u="none" strike="noStrike" kern="1200" cap="none" spc="0" normalizeH="0" noProof="0" dirty="0" err="1">
                <a:ln>
                  <a:noFill/>
                </a:ln>
                <a:solidFill>
                  <a:schemeClr val="tx1"/>
                </a:solidFill>
                <a:effectLst>
                  <a:outerShdw blurRad="38100" dist="38100" dir="2700000" algn="tl">
                    <a:srgbClr val="000000">
                      <a:alpha val="43137"/>
                    </a:srgbClr>
                  </a:outerShdw>
                </a:effectLst>
                <a:uLnTx/>
                <a:uFillTx/>
                <a:latin typeface="+mj-lt"/>
                <a:ea typeface="+mj-ea"/>
                <a:cs typeface="+mj-cs"/>
              </a:rPr>
              <a:t>Product</a:t>
            </a:r>
            <a:r>
              <a:rPr kumimoji="0" lang="de-DE" sz="2000" b="0" i="0" u="none" strike="noStrike" kern="1200" cap="none" spc="0" normalizeH="0" noProof="0" dirty="0">
                <a:ln>
                  <a:noFill/>
                </a:ln>
                <a:solidFill>
                  <a:schemeClr val="tx1"/>
                </a:solidFill>
                <a:effectLst>
                  <a:outerShdw blurRad="38100" dist="38100" dir="2700000" algn="tl">
                    <a:srgbClr val="000000">
                      <a:alpha val="43137"/>
                    </a:srgbClr>
                  </a:outerShdw>
                </a:effectLst>
                <a:uLnTx/>
                <a:uFillTx/>
                <a:latin typeface="+mj-lt"/>
                <a:ea typeface="+mj-ea"/>
                <a:cs typeface="+mj-cs"/>
              </a:rPr>
              <a:t> Backlog</a:t>
            </a:r>
            <a:endParaRPr kumimoji="0" lang="de-DE" sz="2000" b="0" i="0" u="none" strike="noStrike" kern="1200" cap="none" spc="0" normalizeH="0" baseline="0" noProof="0" dirty="0">
              <a:ln>
                <a:noFill/>
              </a:ln>
              <a:solidFill>
                <a:schemeClr val="tx1"/>
              </a:solidFill>
              <a:effectLst/>
              <a:uLnTx/>
              <a:uFillTx/>
              <a:latin typeface="+mj-lt"/>
              <a:ea typeface="+mj-ea"/>
              <a:cs typeface="+mj-cs"/>
            </a:endParaRPr>
          </a:p>
        </p:txBody>
      </p:sp>
      <p:sp>
        <p:nvSpPr>
          <p:cNvPr id="13" name="Inhaltsplatzhalter 2"/>
          <p:cNvSpPr txBox="1">
            <a:spLocks/>
          </p:cNvSpPr>
          <p:nvPr/>
        </p:nvSpPr>
        <p:spPr bwMode="auto">
          <a:xfrm>
            <a:off x="251520" y="1700808"/>
            <a:ext cx="8015502" cy="3753074"/>
          </a:xfrm>
          <a:prstGeom prst="rect">
            <a:avLst/>
          </a:prstGeom>
          <a:solidFill>
            <a:schemeClr val="bg1">
              <a:lumMod val="75000"/>
            </a:schemeClr>
          </a:solidFill>
        </p:spPr>
        <p:txBody>
          <a:bodyPr vert="horz" wrap="square" numCol="1" anchor="t" anchorCtr="0" compatLnSpc="1">
            <a:prstTxWarp prst="textNoShape">
              <a:avLst/>
            </a:prstTxWarp>
          </a:bodyPr>
          <a:lstStyle/>
          <a:p>
            <a:pPr marL="203200" marR="0" lvl="0" indent="-203200" defTabSz="914454" rtl="0" eaLnBrk="1" fontAlgn="auto" latinLnBrk="0" hangingPunct="1">
              <a:lnSpc>
                <a:spcPct val="90000"/>
              </a:lnSpc>
              <a:spcBef>
                <a:spcPct val="25000"/>
              </a:spcBef>
              <a:spcAft>
                <a:spcPts val="0"/>
              </a:spcAft>
              <a:buClrTx/>
              <a:buSzTx/>
              <a:buFontTx/>
              <a:buNone/>
              <a:tabLst>
                <a:tab pos="203200" algn="l"/>
                <a:tab pos="2452688" algn="l"/>
                <a:tab pos="3271838" algn="l"/>
              </a:tabLst>
              <a:defRPr/>
            </a:pPr>
            <a:r>
              <a:rPr lang="de-DE" altLang="ja-JP" sz="1800" b="1" dirty="0">
                <a:ea typeface="ＭＳ Ｐゴシック" panose="020B0600070205080204" pitchFamily="34" charset="-128"/>
              </a:rPr>
              <a:t>Item 1 (MUST)</a:t>
            </a:r>
          </a:p>
          <a:p>
            <a:pPr marL="203200" marR="0" lvl="0" indent="-203200" defTabSz="914454" rtl="0" eaLnBrk="1" fontAlgn="auto" latinLnBrk="0" hangingPunct="1">
              <a:lnSpc>
                <a:spcPct val="90000"/>
              </a:lnSpc>
              <a:spcBef>
                <a:spcPct val="25000"/>
              </a:spcBef>
              <a:spcAft>
                <a:spcPts val="0"/>
              </a:spcAft>
              <a:buClrTx/>
              <a:buSzTx/>
              <a:buFontTx/>
              <a:buNone/>
              <a:tabLst>
                <a:tab pos="203200" algn="l"/>
                <a:tab pos="2452688" algn="l"/>
                <a:tab pos="3271838" algn="l"/>
              </a:tabLst>
              <a:defRPr/>
            </a:pPr>
            <a:r>
              <a:rPr lang="de-DE" altLang="ja-JP" sz="1800" dirty="0">
                <a:ea typeface="ＭＳ Ｐゴシック" panose="020B0600070205080204" pitchFamily="34" charset="-128"/>
              </a:rPr>
              <a:t>Titel: Design </a:t>
            </a:r>
            <a:r>
              <a:rPr lang="de-DE" altLang="ja-JP" sz="1800" dirty="0" err="1">
                <a:ea typeface="ＭＳ Ｐゴシック" panose="020B0600070205080204" pitchFamily="34" charset="-128"/>
              </a:rPr>
              <a:t>Specification</a:t>
            </a:r>
            <a:r>
              <a:rPr lang="de-DE" altLang="ja-JP" sz="1800" dirty="0">
                <a:ea typeface="ＭＳ Ｐゴシック" panose="020B0600070205080204" pitchFamily="34" charset="-128"/>
              </a:rPr>
              <a:t> erstellen</a:t>
            </a:r>
          </a:p>
          <a:p>
            <a:pPr marL="203200" marR="0" lvl="0" indent="-203200" defTabSz="914454" rtl="0" eaLnBrk="1" fontAlgn="auto" latinLnBrk="0" hangingPunct="1">
              <a:lnSpc>
                <a:spcPct val="90000"/>
              </a:lnSpc>
              <a:spcBef>
                <a:spcPct val="25000"/>
              </a:spcBef>
              <a:spcAft>
                <a:spcPts val="0"/>
              </a:spcAft>
              <a:buClrTx/>
              <a:buSzTx/>
              <a:buFontTx/>
              <a:buNone/>
              <a:tabLst>
                <a:tab pos="203200" algn="l"/>
                <a:tab pos="2452688" algn="l"/>
                <a:tab pos="3271838" algn="l"/>
              </a:tabLst>
              <a:defRPr/>
            </a:pPr>
            <a:endParaRPr lang="de-DE" altLang="ja-JP" sz="1800" dirty="0">
              <a:ea typeface="ＭＳ Ｐゴシック" panose="020B0600070205080204" pitchFamily="34" charset="-128"/>
            </a:endParaRPr>
          </a:p>
          <a:p>
            <a:pPr marL="203200" marR="0" lvl="0" indent="-203200" defTabSz="914454" rtl="0" eaLnBrk="1" fontAlgn="auto" latinLnBrk="0" hangingPunct="1">
              <a:lnSpc>
                <a:spcPct val="90000"/>
              </a:lnSpc>
              <a:spcBef>
                <a:spcPct val="25000"/>
              </a:spcBef>
              <a:spcAft>
                <a:spcPts val="0"/>
              </a:spcAft>
              <a:buClrTx/>
              <a:buSzTx/>
              <a:buFontTx/>
              <a:buNone/>
              <a:tabLst>
                <a:tab pos="203200" algn="l"/>
                <a:tab pos="2452688" algn="l"/>
                <a:tab pos="3271838" algn="l"/>
              </a:tabLst>
              <a:defRPr/>
            </a:pPr>
            <a:r>
              <a:rPr lang="de-DE" altLang="ja-JP" sz="1800" dirty="0">
                <a:ea typeface="ＭＳ Ｐゴシック" panose="020B0600070205080204" pitchFamily="34" charset="-128"/>
              </a:rPr>
              <a:t>Beschreibung:</a:t>
            </a:r>
          </a:p>
          <a:p>
            <a:pPr marL="203200" marR="0" lvl="0" indent="-203200" defTabSz="914454" rtl="0" eaLnBrk="1" fontAlgn="auto" latinLnBrk="0" hangingPunct="1">
              <a:lnSpc>
                <a:spcPct val="90000"/>
              </a:lnSpc>
              <a:spcBef>
                <a:spcPct val="25000"/>
              </a:spcBef>
              <a:spcAft>
                <a:spcPts val="0"/>
              </a:spcAft>
              <a:buClrTx/>
              <a:buSzTx/>
              <a:buFontTx/>
              <a:buNone/>
              <a:tabLst>
                <a:tab pos="203200" algn="l"/>
                <a:tab pos="2452688" algn="l"/>
                <a:tab pos="3271838" algn="l"/>
              </a:tabLst>
              <a:defRPr/>
            </a:pPr>
            <a:r>
              <a:rPr lang="de-DE" altLang="ja-JP" sz="1800" dirty="0">
                <a:ea typeface="ＭＳ Ｐゴシック" panose="020B0600070205080204" pitchFamily="34" charset="-128"/>
              </a:rPr>
              <a:t>Kurze Ausarbeitung aller Themen in einem Dokument zusammengefasst (Theorie, Praxis, wichtige Codestellen, etc.)</a:t>
            </a:r>
          </a:p>
          <a:p>
            <a:pPr marL="342900" marR="0" lvl="0" indent="-342900" defTabSz="914454" rtl="0" eaLnBrk="1" fontAlgn="auto" latinLnBrk="0" hangingPunct="1">
              <a:lnSpc>
                <a:spcPct val="90000"/>
              </a:lnSpc>
              <a:spcBef>
                <a:spcPct val="25000"/>
              </a:spcBef>
              <a:spcAft>
                <a:spcPts val="0"/>
              </a:spcAft>
              <a:buClrTx/>
              <a:buSzTx/>
              <a:buFont typeface="Arial" pitchFamily="34" charset="0"/>
              <a:buChar char="•"/>
              <a:tabLst>
                <a:tab pos="203200" algn="l"/>
                <a:tab pos="2452688" algn="l"/>
                <a:tab pos="3271838" algn="l"/>
              </a:tabLst>
              <a:defRPr/>
            </a:pPr>
            <a:endParaRPr lang="de-DE" altLang="ja-JP" sz="1800" dirty="0">
              <a:ea typeface="ＭＳ Ｐゴシック" panose="020B0600070205080204" pitchFamily="34" charset="-128"/>
            </a:endParaRPr>
          </a:p>
          <a:p>
            <a:pPr marL="342900" marR="0" lvl="0" indent="-342900" defTabSz="914454" rtl="0" eaLnBrk="1" fontAlgn="auto" latinLnBrk="0" hangingPunct="1">
              <a:lnSpc>
                <a:spcPct val="90000"/>
              </a:lnSpc>
              <a:spcBef>
                <a:spcPct val="25000"/>
              </a:spcBef>
              <a:spcAft>
                <a:spcPts val="0"/>
              </a:spcAft>
              <a:buClrTx/>
              <a:buSzTx/>
              <a:buFont typeface="Arial" pitchFamily="34" charset="0"/>
              <a:buChar char="•"/>
              <a:tabLst>
                <a:tab pos="203200" algn="l"/>
                <a:tab pos="2452688" algn="l"/>
                <a:tab pos="3271838" algn="l"/>
              </a:tabLst>
              <a:defRPr/>
            </a:pPr>
            <a:endParaRPr lang="de-DE" altLang="ja-JP" sz="1800" dirty="0">
              <a:ea typeface="ＭＳ Ｐゴシック" panose="020B0600070205080204" pitchFamily="34" charset="-128"/>
            </a:endParaRPr>
          </a:p>
          <a:p>
            <a:pPr marL="342900" marR="0" lvl="0" indent="-342900" defTabSz="914454" rtl="0" eaLnBrk="1" fontAlgn="auto" latinLnBrk="0" hangingPunct="1">
              <a:lnSpc>
                <a:spcPct val="90000"/>
              </a:lnSpc>
              <a:spcBef>
                <a:spcPct val="25000"/>
              </a:spcBef>
              <a:spcAft>
                <a:spcPts val="0"/>
              </a:spcAft>
              <a:buClrTx/>
              <a:buSzTx/>
              <a:buFont typeface="+mj-lt"/>
              <a:buAutoNum type="arabicPeriod"/>
              <a:tabLst>
                <a:tab pos="203200" algn="l"/>
                <a:tab pos="2452688" algn="l"/>
                <a:tab pos="3271838" algn="l"/>
              </a:tabLst>
              <a:defRPr/>
            </a:pPr>
            <a:endParaRPr lang="de-DE" altLang="ja-JP" sz="1800" dirty="0">
              <a:ea typeface="ＭＳ Ｐゴシック" panose="020B0600070205080204" pitchFamily="34" charset="-128"/>
            </a:endParaRPr>
          </a:p>
          <a:p>
            <a:pPr marL="203200" marR="0" lvl="0" indent="-203200" algn="ctr" defTabSz="914454" rtl="0" eaLnBrk="1" fontAlgn="auto" latinLnBrk="0" hangingPunct="1">
              <a:lnSpc>
                <a:spcPct val="90000"/>
              </a:lnSpc>
              <a:spcBef>
                <a:spcPct val="25000"/>
              </a:spcBef>
              <a:spcAft>
                <a:spcPts val="0"/>
              </a:spcAft>
              <a:buClrTx/>
              <a:buSzTx/>
              <a:buFontTx/>
              <a:buNone/>
              <a:tabLst>
                <a:tab pos="203200" algn="l"/>
                <a:tab pos="2452688" algn="l"/>
                <a:tab pos="3271838" algn="l"/>
              </a:tabLst>
              <a:defRPr/>
            </a:pPr>
            <a:endParaRPr kumimoji="0" lang="de-DE" altLang="ja-JP" sz="1800" b="0" i="0" u="none" strike="noStrike" kern="1200" cap="none" spc="0" normalizeH="0" baseline="0" noProof="0" dirty="0">
              <a:ln>
                <a:noFill/>
              </a:ln>
              <a:solidFill>
                <a:schemeClr val="tx1"/>
              </a:solidFill>
              <a:effectLst/>
              <a:uLnTx/>
              <a:uFillTx/>
              <a:latin typeface="+mn-lt"/>
              <a:ea typeface="ＭＳ Ｐゴシック" panose="020B0600070205080204" pitchFamily="34" charset="-128"/>
              <a:cs typeface="+mn-cs"/>
            </a:endParaRPr>
          </a:p>
          <a:p>
            <a:pPr marL="203200" marR="0" lvl="0" indent="-203200" algn="l" defTabSz="914454" rtl="0" eaLnBrk="1" fontAlgn="auto" latinLnBrk="0" hangingPunct="1">
              <a:lnSpc>
                <a:spcPct val="90000"/>
              </a:lnSpc>
              <a:spcBef>
                <a:spcPct val="25000"/>
              </a:spcBef>
              <a:spcAft>
                <a:spcPts val="0"/>
              </a:spcAft>
              <a:buClrTx/>
              <a:buSzTx/>
              <a:buFontTx/>
              <a:buChar char="-"/>
              <a:tabLst>
                <a:tab pos="203200" algn="l"/>
                <a:tab pos="2452688" algn="l"/>
                <a:tab pos="3271838" algn="l"/>
              </a:tabLst>
              <a:defRPr/>
            </a:pPr>
            <a:endParaRPr kumimoji="0" lang="de-DE" altLang="ja-JP" sz="1800" b="0" i="0" u="none" strike="noStrike" kern="1200" cap="none" spc="0" normalizeH="0" baseline="0" noProof="0" dirty="0">
              <a:ln>
                <a:noFill/>
              </a:ln>
              <a:solidFill>
                <a:schemeClr val="tx1"/>
              </a:solidFill>
              <a:effectLst/>
              <a:uLnTx/>
              <a:uFillTx/>
              <a:latin typeface="+mn-lt"/>
              <a:ea typeface="ＭＳ Ｐゴシック" panose="020B0600070205080204" pitchFamily="34" charset="-128"/>
              <a:cs typeface="+mn-cs"/>
            </a:endParaRPr>
          </a:p>
          <a:p>
            <a:pPr marL="203200" marR="0" lvl="0" indent="-203200" algn="l" defTabSz="914454" rtl="0" eaLnBrk="1" fontAlgn="auto" latinLnBrk="0" hangingPunct="1">
              <a:lnSpc>
                <a:spcPct val="90000"/>
              </a:lnSpc>
              <a:spcBef>
                <a:spcPct val="25000"/>
              </a:spcBef>
              <a:spcAft>
                <a:spcPts val="0"/>
              </a:spcAft>
              <a:buClrTx/>
              <a:buSzTx/>
              <a:buFontTx/>
              <a:buNone/>
              <a:tabLst>
                <a:tab pos="203200" algn="l"/>
                <a:tab pos="2452688" algn="l"/>
                <a:tab pos="3271838" algn="l"/>
              </a:tabLst>
              <a:defRPr/>
            </a:pPr>
            <a:endParaRPr kumimoji="0" lang="de-DE" altLang="ja-JP" sz="1800" b="0" i="0" u="none" strike="noStrike" kern="1200" cap="none" spc="0" normalizeH="0" baseline="0" noProof="0" dirty="0">
              <a:ln>
                <a:noFill/>
              </a:ln>
              <a:solidFill>
                <a:schemeClr val="tx1"/>
              </a:solidFill>
              <a:effectLst/>
              <a:uLnTx/>
              <a:uFillTx/>
              <a:latin typeface="+mn-lt"/>
              <a:ea typeface="ＭＳ Ｐゴシック" panose="020B0600070205080204" pitchFamily="34" charset="-128"/>
              <a:cs typeface="+mn-cs"/>
            </a:endParaRPr>
          </a:p>
          <a:p>
            <a:pPr marL="203200" marR="0" lvl="0" indent="-203200" algn="l" defTabSz="914454" rtl="0" eaLnBrk="1" fontAlgn="auto" latinLnBrk="0" hangingPunct="1">
              <a:lnSpc>
                <a:spcPct val="90000"/>
              </a:lnSpc>
              <a:spcBef>
                <a:spcPct val="25000"/>
              </a:spcBef>
              <a:spcAft>
                <a:spcPts val="0"/>
              </a:spcAft>
              <a:buClrTx/>
              <a:buSzTx/>
              <a:buFontTx/>
              <a:buNone/>
              <a:tabLst>
                <a:tab pos="203200" algn="l"/>
                <a:tab pos="2452688" algn="l"/>
                <a:tab pos="3271838" algn="l"/>
              </a:tabLst>
              <a:defRPr/>
            </a:pPr>
            <a:r>
              <a:rPr kumimoji="0" lang="de-DE" altLang="ja-JP" sz="1800" b="0" i="0" u="none" strike="noStrike" kern="1200" cap="none" spc="0" normalizeH="0" baseline="0" noProof="0" dirty="0">
                <a:ln>
                  <a:noFill/>
                </a:ln>
                <a:solidFill>
                  <a:schemeClr val="tx1"/>
                </a:solidFill>
                <a:effectLst/>
                <a:uLnTx/>
                <a:uFillTx/>
                <a:latin typeface="+mn-lt"/>
                <a:ea typeface="ＭＳ Ｐゴシック" panose="020B0600070205080204" pitchFamily="34" charset="-128"/>
                <a:cs typeface="+mn-cs"/>
              </a:rPr>
              <a:t> </a:t>
            </a:r>
          </a:p>
        </p:txBody>
      </p:sp>
    </p:spTree>
    <p:extLst>
      <p:ext uri="{BB962C8B-B14F-4D97-AF65-F5344CB8AC3E}">
        <p14:creationId xmlns:p14="http://schemas.microsoft.com/office/powerpoint/2010/main" val="22716544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ildplatzhalter 3">
            <a:extLst>
              <a:ext uri="{FF2B5EF4-FFF2-40B4-BE49-F238E27FC236}">
                <a16:creationId xmlns:a16="http://schemas.microsoft.com/office/drawing/2014/main" id="{600C2D22-2874-4060-83EE-CA37B245C18F}"/>
              </a:ext>
            </a:extLst>
          </p:cNvPr>
          <p:cNvSpPr>
            <a:spLocks noGrp="1"/>
          </p:cNvSpPr>
          <p:nvPr>
            <p:ph type="pic" sz="quarter" idx="30"/>
          </p:nvPr>
        </p:nvSpPr>
        <p:spPr/>
      </p:sp>
      <p:sp>
        <p:nvSpPr>
          <p:cNvPr id="6" name="Textplatzhalter 6">
            <a:extLst>
              <a:ext uri="{FF2B5EF4-FFF2-40B4-BE49-F238E27FC236}">
                <a16:creationId xmlns:a16="http://schemas.microsoft.com/office/drawing/2014/main" id="{0C97CD94-F741-1D47-9A91-C7F8FA2AAB2D}"/>
              </a:ext>
            </a:extLst>
          </p:cNvPr>
          <p:cNvSpPr>
            <a:spLocks noGrp="1"/>
          </p:cNvSpPr>
          <p:nvPr>
            <p:ph type="body" sz="quarter" idx="24"/>
          </p:nvPr>
        </p:nvSpPr>
        <p:spPr>
          <a:xfrm>
            <a:off x="287338" y="116632"/>
            <a:ext cx="7956550" cy="843957"/>
          </a:xfrm>
        </p:spPr>
        <p:txBody>
          <a:bodyPr/>
          <a:lstStyle/>
          <a:p>
            <a:pPr>
              <a:spcBef>
                <a:spcPts val="0"/>
              </a:spcBef>
            </a:pPr>
            <a:r>
              <a:rPr lang="de-DE" sz="2400" dirty="0"/>
              <a:t>Fakultät für Elektro- und Informationstechnik</a:t>
            </a:r>
          </a:p>
          <a:p>
            <a:pPr>
              <a:spcBef>
                <a:spcPts val="0"/>
              </a:spcBef>
            </a:pPr>
            <a:r>
              <a:rPr lang="de-DE" sz="2400" dirty="0"/>
              <a:t>Algorithmen und Datenstrukturen</a:t>
            </a:r>
          </a:p>
        </p:txBody>
      </p:sp>
      <p:sp>
        <p:nvSpPr>
          <p:cNvPr id="10" name="Foliennummernplatzhalter 9"/>
          <p:cNvSpPr>
            <a:spLocks noGrp="1"/>
          </p:cNvSpPr>
          <p:nvPr>
            <p:ph type="sldNum" sz="quarter" idx="33"/>
          </p:nvPr>
        </p:nvSpPr>
        <p:spPr/>
        <p:txBody>
          <a:bodyPr/>
          <a:lstStyle/>
          <a:p>
            <a:fld id="{13005BA2-ABF8-0A46-8B15-84F2660EFA6C}" type="slidenum">
              <a:rPr lang="de-DE" sz="1000" smtClean="0"/>
              <a:pPr/>
              <a:t>20</a:t>
            </a:fld>
            <a:endParaRPr lang="de-DE" sz="1000" dirty="0"/>
          </a:p>
        </p:txBody>
      </p:sp>
      <p:sp>
        <p:nvSpPr>
          <p:cNvPr id="11" name="Fußzeilenplatzhalter 10"/>
          <p:cNvSpPr>
            <a:spLocks noGrp="1"/>
          </p:cNvSpPr>
          <p:nvPr>
            <p:ph type="ftr" sz="quarter" idx="32"/>
          </p:nvPr>
        </p:nvSpPr>
        <p:spPr/>
        <p:txBody>
          <a:bodyPr/>
          <a:lstStyle/>
          <a:p>
            <a:r>
              <a:rPr lang="de-DE" sz="1100" dirty="0"/>
              <a:t>Hochschule Karlsruhe</a:t>
            </a:r>
          </a:p>
        </p:txBody>
      </p:sp>
      <p:sp>
        <p:nvSpPr>
          <p:cNvPr id="12" name="Titel 1"/>
          <p:cNvSpPr txBox="1">
            <a:spLocks/>
          </p:cNvSpPr>
          <p:nvPr/>
        </p:nvSpPr>
        <p:spPr>
          <a:xfrm>
            <a:off x="251520" y="960589"/>
            <a:ext cx="7979685" cy="454025"/>
          </a:xfrm>
          <a:prstGeom prst="rect">
            <a:avLst/>
          </a:prstGeom>
          <a:solidFill>
            <a:schemeClr val="bg1">
              <a:lumMod val="95000"/>
            </a:schemeClr>
          </a:solidFill>
        </p:spPr>
        <p:txBody>
          <a:bodyPr/>
          <a:lstStyle/>
          <a:p>
            <a:pPr marL="0" marR="0" lvl="0" indent="0" algn="l" defTabSz="914454" rtl="0" eaLnBrk="1" fontAlgn="auto" latinLnBrk="0" hangingPunct="1">
              <a:lnSpc>
                <a:spcPct val="90000"/>
              </a:lnSpc>
              <a:spcBef>
                <a:spcPct val="0"/>
              </a:spcBef>
              <a:spcAft>
                <a:spcPts val="0"/>
              </a:spcAft>
              <a:buClrTx/>
              <a:buSzTx/>
              <a:buFontTx/>
              <a:buNone/>
              <a:tabLst/>
              <a:defRPr/>
            </a:pPr>
            <a:r>
              <a:rPr kumimoji="0" lang="de-DE" sz="2000" b="0" i="0" u="none" strike="noStrike" kern="1200" cap="none" spc="0" normalizeH="0" noProof="0" dirty="0" err="1">
                <a:ln>
                  <a:noFill/>
                </a:ln>
                <a:solidFill>
                  <a:schemeClr val="tx1"/>
                </a:solidFill>
                <a:effectLst>
                  <a:outerShdw blurRad="38100" dist="38100" dir="2700000" algn="tl">
                    <a:srgbClr val="000000">
                      <a:alpha val="43137"/>
                    </a:srgbClr>
                  </a:outerShdw>
                </a:effectLst>
                <a:uLnTx/>
                <a:uFillTx/>
                <a:latin typeface="+mj-lt"/>
                <a:ea typeface="+mj-ea"/>
                <a:cs typeface="+mj-cs"/>
              </a:rPr>
              <a:t>Timestamp</a:t>
            </a:r>
            <a:r>
              <a:rPr kumimoji="0" lang="de-DE" sz="2000" b="0" i="0" u="none" strike="noStrike" kern="1200" cap="none" spc="0" normalizeH="0" noProof="0" dirty="0">
                <a:ln>
                  <a:noFill/>
                </a:ln>
                <a:solidFill>
                  <a:schemeClr val="tx1"/>
                </a:solidFill>
                <a:effectLst>
                  <a:outerShdw blurRad="38100" dist="38100" dir="2700000" algn="tl">
                    <a:srgbClr val="000000">
                      <a:alpha val="43137"/>
                    </a:srgbClr>
                  </a:outerShdw>
                </a:effectLst>
                <a:uLnTx/>
                <a:uFillTx/>
                <a:latin typeface="+mj-lt"/>
                <a:ea typeface="+mj-ea"/>
                <a:cs typeface="+mj-cs"/>
              </a:rPr>
              <a:t>-Transponder – </a:t>
            </a:r>
            <a:r>
              <a:rPr kumimoji="0" lang="de-DE" sz="2000" b="0" i="0" u="none" strike="noStrike" kern="1200" cap="none" spc="0" normalizeH="0" noProof="0" dirty="0" err="1">
                <a:ln>
                  <a:noFill/>
                </a:ln>
                <a:solidFill>
                  <a:schemeClr val="tx1"/>
                </a:solidFill>
                <a:effectLst>
                  <a:outerShdw blurRad="38100" dist="38100" dir="2700000" algn="tl">
                    <a:srgbClr val="000000">
                      <a:alpha val="43137"/>
                    </a:srgbClr>
                  </a:outerShdw>
                </a:effectLst>
                <a:uLnTx/>
                <a:uFillTx/>
                <a:latin typeface="+mj-lt"/>
                <a:ea typeface="+mj-ea"/>
                <a:cs typeface="+mj-cs"/>
              </a:rPr>
              <a:t>Product</a:t>
            </a:r>
            <a:r>
              <a:rPr kumimoji="0" lang="de-DE" sz="2000" b="0" i="0" u="none" strike="noStrike" kern="1200" cap="none" spc="0" normalizeH="0" noProof="0" dirty="0">
                <a:ln>
                  <a:noFill/>
                </a:ln>
                <a:solidFill>
                  <a:schemeClr val="tx1"/>
                </a:solidFill>
                <a:effectLst>
                  <a:outerShdw blurRad="38100" dist="38100" dir="2700000" algn="tl">
                    <a:srgbClr val="000000">
                      <a:alpha val="43137"/>
                    </a:srgbClr>
                  </a:outerShdw>
                </a:effectLst>
                <a:uLnTx/>
                <a:uFillTx/>
                <a:latin typeface="+mj-lt"/>
                <a:ea typeface="+mj-ea"/>
                <a:cs typeface="+mj-cs"/>
              </a:rPr>
              <a:t> Backlog</a:t>
            </a:r>
            <a:endParaRPr kumimoji="0" lang="de-DE" sz="2000" b="0" i="0" u="none" strike="noStrike" kern="1200" cap="none" spc="0" normalizeH="0" baseline="0" noProof="0" dirty="0">
              <a:ln>
                <a:noFill/>
              </a:ln>
              <a:solidFill>
                <a:schemeClr val="tx1"/>
              </a:solidFill>
              <a:effectLst/>
              <a:uLnTx/>
              <a:uFillTx/>
              <a:latin typeface="+mj-lt"/>
              <a:ea typeface="+mj-ea"/>
              <a:cs typeface="+mj-cs"/>
            </a:endParaRPr>
          </a:p>
        </p:txBody>
      </p:sp>
      <p:sp>
        <p:nvSpPr>
          <p:cNvPr id="13" name="Inhaltsplatzhalter 2"/>
          <p:cNvSpPr txBox="1">
            <a:spLocks/>
          </p:cNvSpPr>
          <p:nvPr/>
        </p:nvSpPr>
        <p:spPr bwMode="auto">
          <a:xfrm>
            <a:off x="251520" y="1700808"/>
            <a:ext cx="8015502" cy="3753074"/>
          </a:xfrm>
          <a:prstGeom prst="rect">
            <a:avLst/>
          </a:prstGeom>
          <a:solidFill>
            <a:schemeClr val="bg1">
              <a:lumMod val="75000"/>
            </a:schemeClr>
          </a:solidFill>
        </p:spPr>
        <p:txBody>
          <a:bodyPr vert="horz" wrap="square" numCol="1" anchor="t" anchorCtr="0" compatLnSpc="1">
            <a:prstTxWarp prst="textNoShape">
              <a:avLst/>
            </a:prstTxWarp>
          </a:bodyPr>
          <a:lstStyle/>
          <a:p>
            <a:pPr marL="203200" lvl="0" indent="-203200" defTabSz="914454">
              <a:lnSpc>
                <a:spcPct val="90000"/>
              </a:lnSpc>
              <a:spcBef>
                <a:spcPct val="25000"/>
              </a:spcBef>
              <a:tabLst>
                <a:tab pos="203200" algn="l"/>
                <a:tab pos="2452688" algn="l"/>
                <a:tab pos="3271838" algn="l"/>
              </a:tabLst>
              <a:defRPr/>
            </a:pPr>
            <a:r>
              <a:rPr lang="de-DE" altLang="ja-JP" sz="1800" b="1" dirty="0">
                <a:ea typeface="ＭＳ Ｐゴシック" panose="020B0600070205080204" pitchFamily="34" charset="-128"/>
              </a:rPr>
              <a:t>Item 6 (MUST)</a:t>
            </a:r>
          </a:p>
          <a:p>
            <a:pPr lvl="0" defTabSz="914454">
              <a:lnSpc>
                <a:spcPct val="90000"/>
              </a:lnSpc>
              <a:spcBef>
                <a:spcPct val="25000"/>
              </a:spcBef>
              <a:tabLst>
                <a:tab pos="203200" algn="l"/>
                <a:tab pos="2452688" algn="l"/>
                <a:tab pos="3271838" algn="l"/>
              </a:tabLst>
              <a:defRPr/>
            </a:pPr>
            <a:r>
              <a:rPr lang="de-DE" altLang="ja-JP" sz="1800" dirty="0">
                <a:ea typeface="ＭＳ Ｐゴシック" panose="020B0600070205080204" pitchFamily="34" charset="-128"/>
              </a:rPr>
              <a:t>Titel: Ausgabe aller Stationen mit Adresse FF:FF:FF:FF:FF:FF</a:t>
            </a:r>
          </a:p>
          <a:p>
            <a:pPr marL="203200" marR="0" lvl="0" indent="-203200" defTabSz="914454" rtl="0" eaLnBrk="1" fontAlgn="auto" latinLnBrk="0" hangingPunct="1">
              <a:lnSpc>
                <a:spcPct val="90000"/>
              </a:lnSpc>
              <a:spcBef>
                <a:spcPct val="25000"/>
              </a:spcBef>
              <a:spcAft>
                <a:spcPts val="0"/>
              </a:spcAft>
              <a:buClrTx/>
              <a:buSzTx/>
              <a:buFontTx/>
              <a:buNone/>
              <a:tabLst>
                <a:tab pos="203200" algn="l"/>
                <a:tab pos="2452688" algn="l"/>
                <a:tab pos="3271838" algn="l"/>
              </a:tabLst>
              <a:defRPr/>
            </a:pPr>
            <a:endParaRPr lang="de-DE" altLang="ja-JP" sz="1800" dirty="0">
              <a:ea typeface="ＭＳ Ｐゴシック" panose="020B0600070205080204" pitchFamily="34" charset="-128"/>
            </a:endParaRPr>
          </a:p>
          <a:p>
            <a:pPr marL="203200" marR="0" lvl="0" indent="-203200" defTabSz="914454" rtl="0" eaLnBrk="1" fontAlgn="auto" latinLnBrk="0" hangingPunct="1">
              <a:lnSpc>
                <a:spcPct val="90000"/>
              </a:lnSpc>
              <a:spcBef>
                <a:spcPct val="25000"/>
              </a:spcBef>
              <a:spcAft>
                <a:spcPts val="0"/>
              </a:spcAft>
              <a:buClrTx/>
              <a:buSzTx/>
              <a:buFontTx/>
              <a:buNone/>
              <a:tabLst>
                <a:tab pos="203200" algn="l"/>
                <a:tab pos="2452688" algn="l"/>
                <a:tab pos="3271838" algn="l"/>
              </a:tabLst>
              <a:defRPr/>
            </a:pPr>
            <a:r>
              <a:rPr lang="de-DE" altLang="ja-JP" sz="1800" dirty="0">
                <a:ea typeface="ＭＳ Ｐゴシック" panose="020B0600070205080204" pitchFamily="34" charset="-128"/>
              </a:rPr>
              <a:t>Task 2:</a:t>
            </a:r>
          </a:p>
          <a:p>
            <a:pPr marL="203200" lvl="0" indent="-203200" defTabSz="914454">
              <a:lnSpc>
                <a:spcPct val="90000"/>
              </a:lnSpc>
              <a:spcBef>
                <a:spcPct val="25000"/>
              </a:spcBef>
              <a:tabLst>
                <a:tab pos="203200" algn="l"/>
                <a:tab pos="2452688" algn="l"/>
                <a:tab pos="3271838" algn="l"/>
              </a:tabLst>
              <a:defRPr/>
            </a:pPr>
            <a:r>
              <a:rPr lang="de-DE" altLang="ja-JP" sz="1800" kern="0" dirty="0">
                <a:ea typeface="ＭＳ Ｐゴシック" panose="020B0600070205080204" pitchFamily="34" charset="-128"/>
              </a:rPr>
              <a:t>Entscheiden Sie, welcher Algorithmus hierfür geeignet wäre, um diese Aufgabe korrekt auszuführen und integrieren Sie diesen in Ihr Projekt.</a:t>
            </a:r>
          </a:p>
          <a:p>
            <a:pPr marL="203200" lvl="0" indent="-203200" defTabSz="914454">
              <a:lnSpc>
                <a:spcPct val="90000"/>
              </a:lnSpc>
              <a:spcBef>
                <a:spcPct val="25000"/>
              </a:spcBef>
              <a:tabLst>
                <a:tab pos="203200" algn="l"/>
                <a:tab pos="2452688" algn="l"/>
                <a:tab pos="3271838" algn="l"/>
              </a:tabLst>
              <a:defRPr/>
            </a:pPr>
            <a:endParaRPr lang="de-DE" altLang="ja-JP" sz="1800" dirty="0">
              <a:ea typeface="ＭＳ Ｐゴシック" panose="020B0600070205080204" pitchFamily="34" charset="-128"/>
            </a:endParaRPr>
          </a:p>
          <a:p>
            <a:pPr marL="342900" marR="0" lvl="0" indent="-342900" defTabSz="914454" rtl="0" eaLnBrk="1" fontAlgn="auto" latinLnBrk="0" hangingPunct="1">
              <a:lnSpc>
                <a:spcPct val="90000"/>
              </a:lnSpc>
              <a:spcBef>
                <a:spcPct val="25000"/>
              </a:spcBef>
              <a:spcAft>
                <a:spcPts val="0"/>
              </a:spcAft>
              <a:buClrTx/>
              <a:buSzTx/>
              <a:buFont typeface="Arial" pitchFamily="34" charset="0"/>
              <a:buChar char="•"/>
              <a:tabLst>
                <a:tab pos="203200" algn="l"/>
                <a:tab pos="2452688" algn="l"/>
                <a:tab pos="3271838" algn="l"/>
              </a:tabLst>
              <a:defRPr/>
            </a:pPr>
            <a:endParaRPr lang="de-DE" altLang="ja-JP" sz="1800" dirty="0">
              <a:ea typeface="ＭＳ Ｐゴシック" panose="020B0600070205080204" pitchFamily="34" charset="-128"/>
            </a:endParaRPr>
          </a:p>
          <a:p>
            <a:pPr marL="342900" marR="0" lvl="0" indent="-342900" defTabSz="914454" rtl="0" eaLnBrk="1" fontAlgn="auto" latinLnBrk="0" hangingPunct="1">
              <a:lnSpc>
                <a:spcPct val="90000"/>
              </a:lnSpc>
              <a:spcBef>
                <a:spcPct val="25000"/>
              </a:spcBef>
              <a:spcAft>
                <a:spcPts val="0"/>
              </a:spcAft>
              <a:buClrTx/>
              <a:buSzTx/>
              <a:buFont typeface="Arial" pitchFamily="34" charset="0"/>
              <a:buChar char="•"/>
              <a:tabLst>
                <a:tab pos="203200" algn="l"/>
                <a:tab pos="2452688" algn="l"/>
                <a:tab pos="3271838" algn="l"/>
              </a:tabLst>
              <a:defRPr/>
            </a:pPr>
            <a:endParaRPr lang="de-DE" altLang="ja-JP" sz="1800" dirty="0">
              <a:ea typeface="ＭＳ Ｐゴシック" panose="020B0600070205080204" pitchFamily="34" charset="-128"/>
            </a:endParaRPr>
          </a:p>
          <a:p>
            <a:pPr marL="342900" marR="0" lvl="0" indent="-342900" defTabSz="914454" rtl="0" eaLnBrk="1" fontAlgn="auto" latinLnBrk="0" hangingPunct="1">
              <a:lnSpc>
                <a:spcPct val="90000"/>
              </a:lnSpc>
              <a:spcBef>
                <a:spcPct val="25000"/>
              </a:spcBef>
              <a:spcAft>
                <a:spcPts val="0"/>
              </a:spcAft>
              <a:buClrTx/>
              <a:buSzTx/>
              <a:buFont typeface="+mj-lt"/>
              <a:buAutoNum type="arabicPeriod"/>
              <a:tabLst>
                <a:tab pos="203200" algn="l"/>
                <a:tab pos="2452688" algn="l"/>
                <a:tab pos="3271838" algn="l"/>
              </a:tabLst>
              <a:defRPr/>
            </a:pPr>
            <a:endParaRPr lang="de-DE" altLang="ja-JP" sz="1800" dirty="0">
              <a:ea typeface="ＭＳ Ｐゴシック" panose="020B0600070205080204" pitchFamily="34" charset="-128"/>
            </a:endParaRPr>
          </a:p>
          <a:p>
            <a:pPr marL="203200" marR="0" lvl="0" indent="-203200" algn="ctr" defTabSz="914454" rtl="0" eaLnBrk="1" fontAlgn="auto" latinLnBrk="0" hangingPunct="1">
              <a:lnSpc>
                <a:spcPct val="90000"/>
              </a:lnSpc>
              <a:spcBef>
                <a:spcPct val="25000"/>
              </a:spcBef>
              <a:spcAft>
                <a:spcPts val="0"/>
              </a:spcAft>
              <a:buClrTx/>
              <a:buSzTx/>
              <a:buFontTx/>
              <a:buNone/>
              <a:tabLst>
                <a:tab pos="203200" algn="l"/>
                <a:tab pos="2452688" algn="l"/>
                <a:tab pos="3271838" algn="l"/>
              </a:tabLst>
              <a:defRPr/>
            </a:pPr>
            <a:endParaRPr kumimoji="0" lang="de-DE" altLang="ja-JP" sz="1800" b="0" i="0" u="none" strike="noStrike" kern="1200" cap="none" spc="0" normalizeH="0" baseline="0" noProof="0" dirty="0">
              <a:ln>
                <a:noFill/>
              </a:ln>
              <a:solidFill>
                <a:schemeClr val="tx1"/>
              </a:solidFill>
              <a:effectLst/>
              <a:uLnTx/>
              <a:uFillTx/>
              <a:latin typeface="+mn-lt"/>
              <a:ea typeface="ＭＳ Ｐゴシック" panose="020B0600070205080204" pitchFamily="34" charset="-128"/>
              <a:cs typeface="+mn-cs"/>
            </a:endParaRPr>
          </a:p>
          <a:p>
            <a:pPr marL="203200" marR="0" lvl="0" indent="-203200" algn="l" defTabSz="914454" rtl="0" eaLnBrk="1" fontAlgn="auto" latinLnBrk="0" hangingPunct="1">
              <a:lnSpc>
                <a:spcPct val="90000"/>
              </a:lnSpc>
              <a:spcBef>
                <a:spcPct val="25000"/>
              </a:spcBef>
              <a:spcAft>
                <a:spcPts val="0"/>
              </a:spcAft>
              <a:buClrTx/>
              <a:buSzTx/>
              <a:buFontTx/>
              <a:buChar char="-"/>
              <a:tabLst>
                <a:tab pos="203200" algn="l"/>
                <a:tab pos="2452688" algn="l"/>
                <a:tab pos="3271838" algn="l"/>
              </a:tabLst>
              <a:defRPr/>
            </a:pPr>
            <a:endParaRPr kumimoji="0" lang="de-DE" altLang="ja-JP" sz="1800" b="0" i="0" u="none" strike="noStrike" kern="1200" cap="none" spc="0" normalizeH="0" baseline="0" noProof="0" dirty="0">
              <a:ln>
                <a:noFill/>
              </a:ln>
              <a:solidFill>
                <a:schemeClr val="tx1"/>
              </a:solidFill>
              <a:effectLst/>
              <a:uLnTx/>
              <a:uFillTx/>
              <a:latin typeface="+mn-lt"/>
              <a:ea typeface="ＭＳ Ｐゴシック" panose="020B0600070205080204" pitchFamily="34" charset="-128"/>
              <a:cs typeface="+mn-cs"/>
            </a:endParaRPr>
          </a:p>
          <a:p>
            <a:pPr marL="203200" marR="0" lvl="0" indent="-203200" algn="l" defTabSz="914454" rtl="0" eaLnBrk="1" fontAlgn="auto" latinLnBrk="0" hangingPunct="1">
              <a:lnSpc>
                <a:spcPct val="90000"/>
              </a:lnSpc>
              <a:spcBef>
                <a:spcPct val="25000"/>
              </a:spcBef>
              <a:spcAft>
                <a:spcPts val="0"/>
              </a:spcAft>
              <a:buClrTx/>
              <a:buSzTx/>
              <a:buFontTx/>
              <a:buNone/>
              <a:tabLst>
                <a:tab pos="203200" algn="l"/>
                <a:tab pos="2452688" algn="l"/>
                <a:tab pos="3271838" algn="l"/>
              </a:tabLst>
              <a:defRPr/>
            </a:pPr>
            <a:endParaRPr kumimoji="0" lang="de-DE" altLang="ja-JP" sz="1800" b="0" i="0" u="none" strike="noStrike" kern="1200" cap="none" spc="0" normalizeH="0" baseline="0" noProof="0" dirty="0">
              <a:ln>
                <a:noFill/>
              </a:ln>
              <a:solidFill>
                <a:schemeClr val="tx1"/>
              </a:solidFill>
              <a:effectLst/>
              <a:uLnTx/>
              <a:uFillTx/>
              <a:latin typeface="+mn-lt"/>
              <a:ea typeface="ＭＳ Ｐゴシック" panose="020B0600070205080204" pitchFamily="34" charset="-128"/>
              <a:cs typeface="+mn-cs"/>
            </a:endParaRPr>
          </a:p>
          <a:p>
            <a:pPr marL="203200" marR="0" lvl="0" indent="-203200" algn="l" defTabSz="914454" rtl="0" eaLnBrk="1" fontAlgn="auto" latinLnBrk="0" hangingPunct="1">
              <a:lnSpc>
                <a:spcPct val="90000"/>
              </a:lnSpc>
              <a:spcBef>
                <a:spcPct val="25000"/>
              </a:spcBef>
              <a:spcAft>
                <a:spcPts val="0"/>
              </a:spcAft>
              <a:buClrTx/>
              <a:buSzTx/>
              <a:buFontTx/>
              <a:buNone/>
              <a:tabLst>
                <a:tab pos="203200" algn="l"/>
                <a:tab pos="2452688" algn="l"/>
                <a:tab pos="3271838" algn="l"/>
              </a:tabLst>
              <a:defRPr/>
            </a:pPr>
            <a:r>
              <a:rPr kumimoji="0" lang="de-DE" altLang="ja-JP" sz="1800" b="0" i="0" u="none" strike="noStrike" kern="1200" cap="none" spc="0" normalizeH="0" baseline="0" noProof="0" dirty="0">
                <a:ln>
                  <a:noFill/>
                </a:ln>
                <a:solidFill>
                  <a:schemeClr val="tx1"/>
                </a:solidFill>
                <a:effectLst/>
                <a:uLnTx/>
                <a:uFillTx/>
                <a:latin typeface="+mn-lt"/>
                <a:ea typeface="ＭＳ Ｐゴシック" panose="020B0600070205080204" pitchFamily="34" charset="-128"/>
                <a:cs typeface="+mn-cs"/>
              </a:rPr>
              <a:t> </a:t>
            </a:r>
          </a:p>
        </p:txBody>
      </p:sp>
    </p:spTree>
    <p:extLst>
      <p:ext uri="{BB962C8B-B14F-4D97-AF65-F5344CB8AC3E}">
        <p14:creationId xmlns:p14="http://schemas.microsoft.com/office/powerpoint/2010/main" val="9470408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ildplatzhalter 3">
            <a:extLst>
              <a:ext uri="{FF2B5EF4-FFF2-40B4-BE49-F238E27FC236}">
                <a16:creationId xmlns:a16="http://schemas.microsoft.com/office/drawing/2014/main" id="{600C2D22-2874-4060-83EE-CA37B245C18F}"/>
              </a:ext>
            </a:extLst>
          </p:cNvPr>
          <p:cNvSpPr>
            <a:spLocks noGrp="1"/>
          </p:cNvSpPr>
          <p:nvPr>
            <p:ph type="pic" sz="quarter" idx="30"/>
          </p:nvPr>
        </p:nvSpPr>
        <p:spPr/>
      </p:sp>
      <p:sp>
        <p:nvSpPr>
          <p:cNvPr id="6" name="Textplatzhalter 6">
            <a:extLst>
              <a:ext uri="{FF2B5EF4-FFF2-40B4-BE49-F238E27FC236}">
                <a16:creationId xmlns:a16="http://schemas.microsoft.com/office/drawing/2014/main" id="{0C97CD94-F741-1D47-9A91-C7F8FA2AAB2D}"/>
              </a:ext>
            </a:extLst>
          </p:cNvPr>
          <p:cNvSpPr>
            <a:spLocks noGrp="1"/>
          </p:cNvSpPr>
          <p:nvPr>
            <p:ph type="body" sz="quarter" idx="24"/>
          </p:nvPr>
        </p:nvSpPr>
        <p:spPr>
          <a:xfrm>
            <a:off x="287338" y="116632"/>
            <a:ext cx="7956550" cy="843957"/>
          </a:xfrm>
        </p:spPr>
        <p:txBody>
          <a:bodyPr/>
          <a:lstStyle/>
          <a:p>
            <a:pPr>
              <a:spcBef>
                <a:spcPts val="0"/>
              </a:spcBef>
            </a:pPr>
            <a:r>
              <a:rPr lang="de-DE" sz="2400" dirty="0"/>
              <a:t>Fakultät für Elektro- und Informationstechnik</a:t>
            </a:r>
          </a:p>
          <a:p>
            <a:pPr>
              <a:spcBef>
                <a:spcPts val="0"/>
              </a:spcBef>
            </a:pPr>
            <a:r>
              <a:rPr lang="de-DE" sz="2400" dirty="0"/>
              <a:t>Algorithmen und Datenstrukturen</a:t>
            </a:r>
          </a:p>
        </p:txBody>
      </p:sp>
      <p:sp>
        <p:nvSpPr>
          <p:cNvPr id="10" name="Foliennummernplatzhalter 9"/>
          <p:cNvSpPr>
            <a:spLocks noGrp="1"/>
          </p:cNvSpPr>
          <p:nvPr>
            <p:ph type="sldNum" sz="quarter" idx="33"/>
          </p:nvPr>
        </p:nvSpPr>
        <p:spPr/>
        <p:txBody>
          <a:bodyPr/>
          <a:lstStyle/>
          <a:p>
            <a:fld id="{13005BA2-ABF8-0A46-8B15-84F2660EFA6C}" type="slidenum">
              <a:rPr lang="de-DE" sz="1000" smtClean="0"/>
              <a:pPr/>
              <a:t>21</a:t>
            </a:fld>
            <a:endParaRPr lang="de-DE" sz="1000" dirty="0"/>
          </a:p>
        </p:txBody>
      </p:sp>
      <p:sp>
        <p:nvSpPr>
          <p:cNvPr id="11" name="Fußzeilenplatzhalter 10"/>
          <p:cNvSpPr>
            <a:spLocks noGrp="1"/>
          </p:cNvSpPr>
          <p:nvPr>
            <p:ph type="ftr" sz="quarter" idx="32"/>
          </p:nvPr>
        </p:nvSpPr>
        <p:spPr/>
        <p:txBody>
          <a:bodyPr/>
          <a:lstStyle/>
          <a:p>
            <a:r>
              <a:rPr lang="de-DE" sz="1100" dirty="0"/>
              <a:t>Hochschule Karlsruhe</a:t>
            </a:r>
          </a:p>
        </p:txBody>
      </p:sp>
      <p:sp>
        <p:nvSpPr>
          <p:cNvPr id="12" name="Titel 1"/>
          <p:cNvSpPr txBox="1">
            <a:spLocks/>
          </p:cNvSpPr>
          <p:nvPr/>
        </p:nvSpPr>
        <p:spPr>
          <a:xfrm>
            <a:off x="251520" y="960589"/>
            <a:ext cx="7979685" cy="454025"/>
          </a:xfrm>
          <a:prstGeom prst="rect">
            <a:avLst/>
          </a:prstGeom>
          <a:solidFill>
            <a:schemeClr val="bg1">
              <a:lumMod val="95000"/>
            </a:schemeClr>
          </a:solidFill>
        </p:spPr>
        <p:txBody>
          <a:bodyPr/>
          <a:lstStyle/>
          <a:p>
            <a:pPr marL="0" marR="0" lvl="0" indent="0" algn="l" defTabSz="914454" rtl="0" eaLnBrk="1" fontAlgn="auto" latinLnBrk="0" hangingPunct="1">
              <a:lnSpc>
                <a:spcPct val="90000"/>
              </a:lnSpc>
              <a:spcBef>
                <a:spcPct val="0"/>
              </a:spcBef>
              <a:spcAft>
                <a:spcPts val="0"/>
              </a:spcAft>
              <a:buClrTx/>
              <a:buSzTx/>
              <a:buFontTx/>
              <a:buNone/>
              <a:tabLst/>
              <a:defRPr/>
            </a:pPr>
            <a:r>
              <a:rPr kumimoji="0" lang="de-DE" sz="2000" b="0" i="0" u="none" strike="noStrike" kern="1200" cap="none" spc="0" normalizeH="0" noProof="0" dirty="0" err="1">
                <a:ln>
                  <a:noFill/>
                </a:ln>
                <a:solidFill>
                  <a:schemeClr val="tx1"/>
                </a:solidFill>
                <a:effectLst>
                  <a:outerShdw blurRad="38100" dist="38100" dir="2700000" algn="tl">
                    <a:srgbClr val="000000">
                      <a:alpha val="43137"/>
                    </a:srgbClr>
                  </a:outerShdw>
                </a:effectLst>
                <a:uLnTx/>
                <a:uFillTx/>
                <a:latin typeface="+mj-lt"/>
                <a:ea typeface="+mj-ea"/>
                <a:cs typeface="+mj-cs"/>
              </a:rPr>
              <a:t>Timestamp</a:t>
            </a:r>
            <a:r>
              <a:rPr kumimoji="0" lang="de-DE" sz="2000" b="0" i="0" u="none" strike="noStrike" kern="1200" cap="none" spc="0" normalizeH="0" noProof="0" dirty="0">
                <a:ln>
                  <a:noFill/>
                </a:ln>
                <a:solidFill>
                  <a:schemeClr val="tx1"/>
                </a:solidFill>
                <a:effectLst>
                  <a:outerShdw blurRad="38100" dist="38100" dir="2700000" algn="tl">
                    <a:srgbClr val="000000">
                      <a:alpha val="43137"/>
                    </a:srgbClr>
                  </a:outerShdw>
                </a:effectLst>
                <a:uLnTx/>
                <a:uFillTx/>
                <a:latin typeface="+mj-lt"/>
                <a:ea typeface="+mj-ea"/>
                <a:cs typeface="+mj-cs"/>
              </a:rPr>
              <a:t>-Transponder – </a:t>
            </a:r>
            <a:r>
              <a:rPr kumimoji="0" lang="de-DE" sz="2000" b="0" i="0" u="none" strike="noStrike" kern="1200" cap="none" spc="0" normalizeH="0" noProof="0" dirty="0" err="1">
                <a:ln>
                  <a:noFill/>
                </a:ln>
                <a:solidFill>
                  <a:schemeClr val="tx1"/>
                </a:solidFill>
                <a:effectLst>
                  <a:outerShdw blurRad="38100" dist="38100" dir="2700000" algn="tl">
                    <a:srgbClr val="000000">
                      <a:alpha val="43137"/>
                    </a:srgbClr>
                  </a:outerShdw>
                </a:effectLst>
                <a:uLnTx/>
                <a:uFillTx/>
                <a:latin typeface="+mj-lt"/>
                <a:ea typeface="+mj-ea"/>
                <a:cs typeface="+mj-cs"/>
              </a:rPr>
              <a:t>Product</a:t>
            </a:r>
            <a:r>
              <a:rPr kumimoji="0" lang="de-DE" sz="2000" b="0" i="0" u="none" strike="noStrike" kern="1200" cap="none" spc="0" normalizeH="0" noProof="0" dirty="0">
                <a:ln>
                  <a:noFill/>
                </a:ln>
                <a:solidFill>
                  <a:schemeClr val="tx1"/>
                </a:solidFill>
                <a:effectLst>
                  <a:outerShdw blurRad="38100" dist="38100" dir="2700000" algn="tl">
                    <a:srgbClr val="000000">
                      <a:alpha val="43137"/>
                    </a:srgbClr>
                  </a:outerShdw>
                </a:effectLst>
                <a:uLnTx/>
                <a:uFillTx/>
                <a:latin typeface="+mj-lt"/>
                <a:ea typeface="+mj-ea"/>
                <a:cs typeface="+mj-cs"/>
              </a:rPr>
              <a:t> Backlog</a:t>
            </a:r>
            <a:endParaRPr kumimoji="0" lang="de-DE" sz="2000" b="0" i="0" u="none" strike="noStrike" kern="1200" cap="none" spc="0" normalizeH="0" baseline="0" noProof="0" dirty="0">
              <a:ln>
                <a:noFill/>
              </a:ln>
              <a:solidFill>
                <a:schemeClr val="tx1"/>
              </a:solidFill>
              <a:effectLst/>
              <a:uLnTx/>
              <a:uFillTx/>
              <a:latin typeface="+mj-lt"/>
              <a:ea typeface="+mj-ea"/>
              <a:cs typeface="+mj-cs"/>
            </a:endParaRPr>
          </a:p>
        </p:txBody>
      </p:sp>
      <p:sp>
        <p:nvSpPr>
          <p:cNvPr id="13" name="Inhaltsplatzhalter 2"/>
          <p:cNvSpPr txBox="1">
            <a:spLocks/>
          </p:cNvSpPr>
          <p:nvPr/>
        </p:nvSpPr>
        <p:spPr bwMode="auto">
          <a:xfrm>
            <a:off x="251520" y="1700808"/>
            <a:ext cx="8015502" cy="3753074"/>
          </a:xfrm>
          <a:prstGeom prst="rect">
            <a:avLst/>
          </a:prstGeom>
          <a:solidFill>
            <a:schemeClr val="bg1">
              <a:lumMod val="75000"/>
            </a:schemeClr>
          </a:solidFill>
        </p:spPr>
        <p:txBody>
          <a:bodyPr vert="horz" wrap="square" numCol="1" anchor="t" anchorCtr="0" compatLnSpc="1">
            <a:prstTxWarp prst="textNoShape">
              <a:avLst/>
            </a:prstTxWarp>
          </a:bodyPr>
          <a:lstStyle/>
          <a:p>
            <a:pPr marL="203200" lvl="0" indent="-203200" defTabSz="914454">
              <a:lnSpc>
                <a:spcPct val="90000"/>
              </a:lnSpc>
              <a:spcBef>
                <a:spcPct val="25000"/>
              </a:spcBef>
              <a:tabLst>
                <a:tab pos="203200" algn="l"/>
                <a:tab pos="2452688" algn="l"/>
                <a:tab pos="3271838" algn="l"/>
              </a:tabLst>
              <a:defRPr/>
            </a:pPr>
            <a:r>
              <a:rPr lang="de-DE" altLang="ja-JP" sz="1800" b="1" dirty="0">
                <a:ea typeface="ＭＳ Ｐゴシック" panose="020B0600070205080204" pitchFamily="34" charset="-128"/>
              </a:rPr>
              <a:t>Item 6 (MUST)</a:t>
            </a:r>
          </a:p>
          <a:p>
            <a:pPr lvl="0" defTabSz="914454">
              <a:lnSpc>
                <a:spcPct val="90000"/>
              </a:lnSpc>
              <a:spcBef>
                <a:spcPct val="25000"/>
              </a:spcBef>
              <a:tabLst>
                <a:tab pos="203200" algn="l"/>
                <a:tab pos="2452688" algn="l"/>
                <a:tab pos="3271838" algn="l"/>
              </a:tabLst>
              <a:defRPr/>
            </a:pPr>
            <a:r>
              <a:rPr lang="de-DE" altLang="ja-JP" sz="1800" dirty="0">
                <a:ea typeface="ＭＳ Ｐゴシック" panose="020B0600070205080204" pitchFamily="34" charset="-128"/>
              </a:rPr>
              <a:t>Titel: Ausgabe aller Stationen mit Adresse FF:FF:FF:FF:FF:FF</a:t>
            </a:r>
          </a:p>
          <a:p>
            <a:pPr marL="203200" marR="0" lvl="0" indent="-203200" defTabSz="914454" rtl="0" eaLnBrk="1" fontAlgn="auto" latinLnBrk="0" hangingPunct="1">
              <a:lnSpc>
                <a:spcPct val="90000"/>
              </a:lnSpc>
              <a:spcBef>
                <a:spcPct val="25000"/>
              </a:spcBef>
              <a:spcAft>
                <a:spcPts val="0"/>
              </a:spcAft>
              <a:buClrTx/>
              <a:buSzTx/>
              <a:buFontTx/>
              <a:buNone/>
              <a:tabLst>
                <a:tab pos="203200" algn="l"/>
                <a:tab pos="2452688" algn="l"/>
                <a:tab pos="3271838" algn="l"/>
              </a:tabLst>
              <a:defRPr/>
            </a:pPr>
            <a:endParaRPr lang="de-DE" altLang="ja-JP" sz="1800" dirty="0">
              <a:ea typeface="ＭＳ Ｐゴシック" panose="020B0600070205080204" pitchFamily="34" charset="-128"/>
            </a:endParaRPr>
          </a:p>
          <a:p>
            <a:pPr marL="203200" marR="0" lvl="0" indent="-203200" defTabSz="914454" rtl="0" eaLnBrk="1" fontAlgn="auto" latinLnBrk="0" hangingPunct="1">
              <a:lnSpc>
                <a:spcPct val="90000"/>
              </a:lnSpc>
              <a:spcBef>
                <a:spcPct val="25000"/>
              </a:spcBef>
              <a:spcAft>
                <a:spcPts val="0"/>
              </a:spcAft>
              <a:buClrTx/>
              <a:buSzTx/>
              <a:buFontTx/>
              <a:buNone/>
              <a:tabLst>
                <a:tab pos="203200" algn="l"/>
                <a:tab pos="2452688" algn="l"/>
                <a:tab pos="3271838" algn="l"/>
              </a:tabLst>
              <a:defRPr/>
            </a:pPr>
            <a:r>
              <a:rPr lang="de-DE" altLang="ja-JP" sz="1800" dirty="0">
                <a:ea typeface="ＭＳ Ｐゴシック" panose="020B0600070205080204" pitchFamily="34" charset="-128"/>
              </a:rPr>
              <a:t>Task 3:</a:t>
            </a:r>
          </a:p>
          <a:p>
            <a:pPr marL="203200" lvl="0" indent="-203200" defTabSz="914454">
              <a:lnSpc>
                <a:spcPct val="90000"/>
              </a:lnSpc>
              <a:spcBef>
                <a:spcPct val="25000"/>
              </a:spcBef>
              <a:tabLst>
                <a:tab pos="203200" algn="l"/>
                <a:tab pos="2452688" algn="l"/>
                <a:tab pos="3271838" algn="l"/>
              </a:tabLst>
              <a:defRPr/>
            </a:pPr>
            <a:r>
              <a:rPr lang="de-DE" altLang="ja-JP" sz="1800" kern="0" dirty="0">
                <a:ea typeface="ＭＳ Ｐゴシック" panose="020B0600070205080204" pitchFamily="34" charset="-128"/>
              </a:rPr>
              <a:t>Die Darstellung soll tabellarisch sein:</a:t>
            </a:r>
          </a:p>
          <a:p>
            <a:pPr marL="203200" lvl="0" indent="-203200" defTabSz="914454">
              <a:lnSpc>
                <a:spcPct val="90000"/>
              </a:lnSpc>
              <a:spcBef>
                <a:spcPct val="25000"/>
              </a:spcBef>
              <a:tabLst>
                <a:tab pos="203200" algn="l"/>
                <a:tab pos="2452688" algn="l"/>
                <a:tab pos="3271838" algn="l"/>
              </a:tabLst>
              <a:defRPr/>
            </a:pPr>
            <a:r>
              <a:rPr lang="de-DE" altLang="ja-JP" sz="1800" kern="0" dirty="0" err="1">
                <a:ea typeface="ＭＳ Ｐゴシック" panose="020B0600070205080204" pitchFamily="34" charset="-128"/>
              </a:rPr>
              <a:t>StationA</a:t>
            </a:r>
            <a:r>
              <a:rPr lang="de-DE" altLang="ja-JP" sz="1800" kern="0" dirty="0">
                <a:ea typeface="ＭＳ Ｐゴシック" panose="020B0600070205080204" pitchFamily="34" charset="-128"/>
              </a:rPr>
              <a:t>	00:11:22:33:44:55		-</a:t>
            </a:r>
          </a:p>
          <a:p>
            <a:pPr marL="203200" lvl="0" indent="-203200" defTabSz="914454">
              <a:lnSpc>
                <a:spcPct val="90000"/>
              </a:lnSpc>
              <a:spcBef>
                <a:spcPct val="25000"/>
              </a:spcBef>
              <a:tabLst>
                <a:tab pos="203200" algn="l"/>
                <a:tab pos="2452688" algn="l"/>
                <a:tab pos="3271838" algn="l"/>
              </a:tabLst>
              <a:defRPr/>
            </a:pPr>
            <a:r>
              <a:rPr lang="de-DE" altLang="ja-JP" sz="1800" kern="0" dirty="0" err="1">
                <a:ea typeface="ＭＳ Ｐゴシック" panose="020B0600070205080204" pitchFamily="34" charset="-128"/>
              </a:rPr>
              <a:t>StationB</a:t>
            </a:r>
            <a:r>
              <a:rPr lang="de-DE" altLang="ja-JP" sz="1800" kern="0" dirty="0">
                <a:ea typeface="ＭＳ Ｐゴシック" panose="020B0600070205080204" pitchFamily="34" charset="-128"/>
              </a:rPr>
              <a:t>	12:13:14:15:16:17		</a:t>
            </a:r>
            <a:r>
              <a:rPr lang="de-DE" altLang="ja-JP" sz="1800" kern="0" dirty="0" err="1">
                <a:ea typeface="ＭＳ Ｐゴシック" panose="020B0600070205080204" pitchFamily="34" charset="-128"/>
              </a:rPr>
              <a:t>StationA</a:t>
            </a:r>
            <a:endParaRPr lang="de-DE" altLang="ja-JP" sz="1800" kern="0" dirty="0">
              <a:ea typeface="ＭＳ Ｐゴシック" panose="020B0600070205080204" pitchFamily="34" charset="-128"/>
            </a:endParaRPr>
          </a:p>
          <a:p>
            <a:pPr marL="203200" lvl="0" indent="-203200" defTabSz="914454">
              <a:lnSpc>
                <a:spcPct val="90000"/>
              </a:lnSpc>
              <a:spcBef>
                <a:spcPct val="25000"/>
              </a:spcBef>
              <a:tabLst>
                <a:tab pos="203200" algn="l"/>
                <a:tab pos="2452688" algn="l"/>
                <a:tab pos="3271838" algn="l"/>
              </a:tabLst>
              <a:defRPr/>
            </a:pPr>
            <a:r>
              <a:rPr lang="de-DE" altLang="ja-JP" sz="1800" kern="0" dirty="0" err="1">
                <a:ea typeface="ＭＳ Ｐゴシック" panose="020B0600070205080204" pitchFamily="34" charset="-128"/>
              </a:rPr>
              <a:t>StationC</a:t>
            </a:r>
            <a:r>
              <a:rPr lang="de-DE" altLang="ja-JP" sz="1800" kern="0" dirty="0">
                <a:ea typeface="ＭＳ Ｐゴシック" panose="020B0600070205080204" pitchFamily="34" charset="-128"/>
              </a:rPr>
              <a:t>	ad:23:de:58:ff:01		</a:t>
            </a:r>
            <a:r>
              <a:rPr lang="de-DE" altLang="ja-JP" sz="1800" kern="0" dirty="0" err="1">
                <a:ea typeface="ＭＳ Ｐゴシック" panose="020B0600070205080204" pitchFamily="34" charset="-128"/>
              </a:rPr>
              <a:t>StattonA</a:t>
            </a:r>
            <a:r>
              <a:rPr lang="de-DE" altLang="ja-JP" sz="1800" kern="0" dirty="0">
                <a:ea typeface="ＭＳ Ｐゴシック" panose="020B0600070205080204" pitchFamily="34" charset="-128"/>
              </a:rPr>
              <a:t>, </a:t>
            </a:r>
            <a:r>
              <a:rPr lang="de-DE" altLang="ja-JP" sz="1800" kern="0" dirty="0" err="1">
                <a:ea typeface="ＭＳ Ｐゴシック" panose="020B0600070205080204" pitchFamily="34" charset="-128"/>
              </a:rPr>
              <a:t>StationB</a:t>
            </a:r>
            <a:endParaRPr lang="de-DE" altLang="ja-JP" sz="1800" kern="0" dirty="0">
              <a:ea typeface="ＭＳ Ｐゴシック" panose="020B0600070205080204" pitchFamily="34" charset="-128"/>
            </a:endParaRPr>
          </a:p>
          <a:p>
            <a:pPr marL="203200" lvl="0" indent="-203200" defTabSz="914454">
              <a:lnSpc>
                <a:spcPct val="90000"/>
              </a:lnSpc>
              <a:spcBef>
                <a:spcPct val="25000"/>
              </a:spcBef>
              <a:tabLst>
                <a:tab pos="203200" algn="l"/>
                <a:tab pos="2452688" algn="l"/>
                <a:tab pos="3271838" algn="l"/>
              </a:tabLst>
              <a:defRPr/>
            </a:pPr>
            <a:r>
              <a:rPr lang="de-DE" altLang="ja-JP" sz="1800" kern="0" dirty="0">
                <a:ea typeface="ＭＳ Ｐゴシック" panose="020B0600070205080204" pitchFamily="34" charset="-128"/>
              </a:rPr>
              <a:t>Etc.</a:t>
            </a:r>
          </a:p>
          <a:p>
            <a:pPr marL="203200" lvl="0" indent="-203200" defTabSz="914454">
              <a:lnSpc>
                <a:spcPct val="90000"/>
              </a:lnSpc>
              <a:spcBef>
                <a:spcPct val="25000"/>
              </a:spcBef>
              <a:tabLst>
                <a:tab pos="203200" algn="l"/>
                <a:tab pos="2452688" algn="l"/>
                <a:tab pos="3271838" algn="l"/>
              </a:tabLst>
              <a:defRPr/>
            </a:pPr>
            <a:endParaRPr lang="de-DE" altLang="ja-JP" sz="1800" dirty="0">
              <a:ea typeface="ＭＳ Ｐゴシック" panose="020B0600070205080204" pitchFamily="34" charset="-128"/>
            </a:endParaRPr>
          </a:p>
          <a:p>
            <a:pPr marL="342900" marR="0" lvl="0" indent="-342900" defTabSz="914454" rtl="0" eaLnBrk="1" fontAlgn="auto" latinLnBrk="0" hangingPunct="1">
              <a:lnSpc>
                <a:spcPct val="90000"/>
              </a:lnSpc>
              <a:spcBef>
                <a:spcPct val="25000"/>
              </a:spcBef>
              <a:spcAft>
                <a:spcPts val="0"/>
              </a:spcAft>
              <a:buClrTx/>
              <a:buSzTx/>
              <a:buFont typeface="Arial" pitchFamily="34" charset="0"/>
              <a:buChar char="•"/>
              <a:tabLst>
                <a:tab pos="203200" algn="l"/>
                <a:tab pos="2452688" algn="l"/>
                <a:tab pos="3271838" algn="l"/>
              </a:tabLst>
              <a:defRPr/>
            </a:pPr>
            <a:endParaRPr lang="de-DE" altLang="ja-JP" sz="1800" dirty="0">
              <a:ea typeface="ＭＳ Ｐゴシック" panose="020B0600070205080204" pitchFamily="34" charset="-128"/>
            </a:endParaRPr>
          </a:p>
          <a:p>
            <a:pPr marL="342900" marR="0" lvl="0" indent="-342900" defTabSz="914454" rtl="0" eaLnBrk="1" fontAlgn="auto" latinLnBrk="0" hangingPunct="1">
              <a:lnSpc>
                <a:spcPct val="90000"/>
              </a:lnSpc>
              <a:spcBef>
                <a:spcPct val="25000"/>
              </a:spcBef>
              <a:spcAft>
                <a:spcPts val="0"/>
              </a:spcAft>
              <a:buClrTx/>
              <a:buSzTx/>
              <a:buFont typeface="Arial" pitchFamily="34" charset="0"/>
              <a:buChar char="•"/>
              <a:tabLst>
                <a:tab pos="203200" algn="l"/>
                <a:tab pos="2452688" algn="l"/>
                <a:tab pos="3271838" algn="l"/>
              </a:tabLst>
              <a:defRPr/>
            </a:pPr>
            <a:endParaRPr lang="de-DE" altLang="ja-JP" sz="1800" dirty="0">
              <a:ea typeface="ＭＳ Ｐゴシック" panose="020B0600070205080204" pitchFamily="34" charset="-128"/>
            </a:endParaRPr>
          </a:p>
          <a:p>
            <a:pPr marL="342900" marR="0" lvl="0" indent="-342900" defTabSz="914454" rtl="0" eaLnBrk="1" fontAlgn="auto" latinLnBrk="0" hangingPunct="1">
              <a:lnSpc>
                <a:spcPct val="90000"/>
              </a:lnSpc>
              <a:spcBef>
                <a:spcPct val="25000"/>
              </a:spcBef>
              <a:spcAft>
                <a:spcPts val="0"/>
              </a:spcAft>
              <a:buClrTx/>
              <a:buSzTx/>
              <a:buFont typeface="+mj-lt"/>
              <a:buAutoNum type="arabicPeriod"/>
              <a:tabLst>
                <a:tab pos="203200" algn="l"/>
                <a:tab pos="2452688" algn="l"/>
                <a:tab pos="3271838" algn="l"/>
              </a:tabLst>
              <a:defRPr/>
            </a:pPr>
            <a:endParaRPr lang="de-DE" altLang="ja-JP" sz="1800" dirty="0">
              <a:ea typeface="ＭＳ Ｐゴシック" panose="020B0600070205080204" pitchFamily="34" charset="-128"/>
            </a:endParaRPr>
          </a:p>
          <a:p>
            <a:pPr marL="203200" marR="0" lvl="0" indent="-203200" algn="ctr" defTabSz="914454" rtl="0" eaLnBrk="1" fontAlgn="auto" latinLnBrk="0" hangingPunct="1">
              <a:lnSpc>
                <a:spcPct val="90000"/>
              </a:lnSpc>
              <a:spcBef>
                <a:spcPct val="25000"/>
              </a:spcBef>
              <a:spcAft>
                <a:spcPts val="0"/>
              </a:spcAft>
              <a:buClrTx/>
              <a:buSzTx/>
              <a:buFontTx/>
              <a:buNone/>
              <a:tabLst>
                <a:tab pos="203200" algn="l"/>
                <a:tab pos="2452688" algn="l"/>
                <a:tab pos="3271838" algn="l"/>
              </a:tabLst>
              <a:defRPr/>
            </a:pPr>
            <a:endParaRPr kumimoji="0" lang="de-DE" altLang="ja-JP" sz="1800" b="0" i="0" u="none" strike="noStrike" kern="1200" cap="none" spc="0" normalizeH="0" baseline="0" noProof="0" dirty="0">
              <a:ln>
                <a:noFill/>
              </a:ln>
              <a:solidFill>
                <a:schemeClr val="tx1"/>
              </a:solidFill>
              <a:effectLst/>
              <a:uLnTx/>
              <a:uFillTx/>
              <a:latin typeface="+mn-lt"/>
              <a:ea typeface="ＭＳ Ｐゴシック" panose="020B0600070205080204" pitchFamily="34" charset="-128"/>
              <a:cs typeface="+mn-cs"/>
            </a:endParaRPr>
          </a:p>
          <a:p>
            <a:pPr marL="203200" marR="0" lvl="0" indent="-203200" algn="l" defTabSz="914454" rtl="0" eaLnBrk="1" fontAlgn="auto" latinLnBrk="0" hangingPunct="1">
              <a:lnSpc>
                <a:spcPct val="90000"/>
              </a:lnSpc>
              <a:spcBef>
                <a:spcPct val="25000"/>
              </a:spcBef>
              <a:spcAft>
                <a:spcPts val="0"/>
              </a:spcAft>
              <a:buClrTx/>
              <a:buSzTx/>
              <a:buFontTx/>
              <a:buChar char="-"/>
              <a:tabLst>
                <a:tab pos="203200" algn="l"/>
                <a:tab pos="2452688" algn="l"/>
                <a:tab pos="3271838" algn="l"/>
              </a:tabLst>
              <a:defRPr/>
            </a:pPr>
            <a:endParaRPr kumimoji="0" lang="de-DE" altLang="ja-JP" sz="1800" b="0" i="0" u="none" strike="noStrike" kern="1200" cap="none" spc="0" normalizeH="0" baseline="0" noProof="0" dirty="0">
              <a:ln>
                <a:noFill/>
              </a:ln>
              <a:solidFill>
                <a:schemeClr val="tx1"/>
              </a:solidFill>
              <a:effectLst/>
              <a:uLnTx/>
              <a:uFillTx/>
              <a:latin typeface="+mn-lt"/>
              <a:ea typeface="ＭＳ Ｐゴシック" panose="020B0600070205080204" pitchFamily="34" charset="-128"/>
              <a:cs typeface="+mn-cs"/>
            </a:endParaRPr>
          </a:p>
          <a:p>
            <a:pPr marL="203200" marR="0" lvl="0" indent="-203200" algn="l" defTabSz="914454" rtl="0" eaLnBrk="1" fontAlgn="auto" latinLnBrk="0" hangingPunct="1">
              <a:lnSpc>
                <a:spcPct val="90000"/>
              </a:lnSpc>
              <a:spcBef>
                <a:spcPct val="25000"/>
              </a:spcBef>
              <a:spcAft>
                <a:spcPts val="0"/>
              </a:spcAft>
              <a:buClrTx/>
              <a:buSzTx/>
              <a:buFontTx/>
              <a:buNone/>
              <a:tabLst>
                <a:tab pos="203200" algn="l"/>
                <a:tab pos="2452688" algn="l"/>
                <a:tab pos="3271838" algn="l"/>
              </a:tabLst>
              <a:defRPr/>
            </a:pPr>
            <a:endParaRPr kumimoji="0" lang="de-DE" altLang="ja-JP" sz="1800" b="0" i="0" u="none" strike="noStrike" kern="1200" cap="none" spc="0" normalizeH="0" baseline="0" noProof="0" dirty="0">
              <a:ln>
                <a:noFill/>
              </a:ln>
              <a:solidFill>
                <a:schemeClr val="tx1"/>
              </a:solidFill>
              <a:effectLst/>
              <a:uLnTx/>
              <a:uFillTx/>
              <a:latin typeface="+mn-lt"/>
              <a:ea typeface="ＭＳ Ｐゴシック" panose="020B0600070205080204" pitchFamily="34" charset="-128"/>
              <a:cs typeface="+mn-cs"/>
            </a:endParaRPr>
          </a:p>
          <a:p>
            <a:pPr marL="203200" marR="0" lvl="0" indent="-203200" algn="l" defTabSz="914454" rtl="0" eaLnBrk="1" fontAlgn="auto" latinLnBrk="0" hangingPunct="1">
              <a:lnSpc>
                <a:spcPct val="90000"/>
              </a:lnSpc>
              <a:spcBef>
                <a:spcPct val="25000"/>
              </a:spcBef>
              <a:spcAft>
                <a:spcPts val="0"/>
              </a:spcAft>
              <a:buClrTx/>
              <a:buSzTx/>
              <a:buFontTx/>
              <a:buNone/>
              <a:tabLst>
                <a:tab pos="203200" algn="l"/>
                <a:tab pos="2452688" algn="l"/>
                <a:tab pos="3271838" algn="l"/>
              </a:tabLst>
              <a:defRPr/>
            </a:pPr>
            <a:r>
              <a:rPr kumimoji="0" lang="de-DE" altLang="ja-JP" sz="1800" b="0" i="0" u="none" strike="noStrike" kern="1200" cap="none" spc="0" normalizeH="0" baseline="0" noProof="0" dirty="0">
                <a:ln>
                  <a:noFill/>
                </a:ln>
                <a:solidFill>
                  <a:schemeClr val="tx1"/>
                </a:solidFill>
                <a:effectLst/>
                <a:uLnTx/>
                <a:uFillTx/>
                <a:latin typeface="+mn-lt"/>
                <a:ea typeface="ＭＳ Ｐゴシック" panose="020B0600070205080204" pitchFamily="34" charset="-128"/>
                <a:cs typeface="+mn-cs"/>
              </a:rPr>
              <a:t> </a:t>
            </a:r>
          </a:p>
        </p:txBody>
      </p:sp>
    </p:spTree>
    <p:extLst>
      <p:ext uri="{BB962C8B-B14F-4D97-AF65-F5344CB8AC3E}">
        <p14:creationId xmlns:p14="http://schemas.microsoft.com/office/powerpoint/2010/main" val="35992361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ildplatzhalter 3">
            <a:extLst>
              <a:ext uri="{FF2B5EF4-FFF2-40B4-BE49-F238E27FC236}">
                <a16:creationId xmlns:a16="http://schemas.microsoft.com/office/drawing/2014/main" id="{600C2D22-2874-4060-83EE-CA37B245C18F}"/>
              </a:ext>
            </a:extLst>
          </p:cNvPr>
          <p:cNvSpPr>
            <a:spLocks noGrp="1"/>
          </p:cNvSpPr>
          <p:nvPr>
            <p:ph type="pic" sz="quarter" idx="30"/>
          </p:nvPr>
        </p:nvSpPr>
        <p:spPr/>
      </p:sp>
      <p:sp>
        <p:nvSpPr>
          <p:cNvPr id="6" name="Textplatzhalter 6">
            <a:extLst>
              <a:ext uri="{FF2B5EF4-FFF2-40B4-BE49-F238E27FC236}">
                <a16:creationId xmlns:a16="http://schemas.microsoft.com/office/drawing/2014/main" id="{0C97CD94-F741-1D47-9A91-C7F8FA2AAB2D}"/>
              </a:ext>
            </a:extLst>
          </p:cNvPr>
          <p:cNvSpPr>
            <a:spLocks noGrp="1"/>
          </p:cNvSpPr>
          <p:nvPr>
            <p:ph type="body" sz="quarter" idx="24"/>
          </p:nvPr>
        </p:nvSpPr>
        <p:spPr>
          <a:xfrm>
            <a:off x="287338" y="116632"/>
            <a:ext cx="7956550" cy="843957"/>
          </a:xfrm>
        </p:spPr>
        <p:txBody>
          <a:bodyPr/>
          <a:lstStyle/>
          <a:p>
            <a:pPr>
              <a:spcBef>
                <a:spcPts val="0"/>
              </a:spcBef>
            </a:pPr>
            <a:r>
              <a:rPr lang="de-DE" sz="2400" dirty="0"/>
              <a:t>Fakultät für Elektro- und Informationstechnik</a:t>
            </a:r>
          </a:p>
          <a:p>
            <a:pPr>
              <a:spcBef>
                <a:spcPts val="0"/>
              </a:spcBef>
            </a:pPr>
            <a:r>
              <a:rPr lang="de-DE" sz="2400" dirty="0"/>
              <a:t>Algorithmen und Datenstrukturen</a:t>
            </a:r>
          </a:p>
        </p:txBody>
      </p:sp>
      <p:sp>
        <p:nvSpPr>
          <p:cNvPr id="10" name="Foliennummernplatzhalter 9"/>
          <p:cNvSpPr>
            <a:spLocks noGrp="1"/>
          </p:cNvSpPr>
          <p:nvPr>
            <p:ph type="sldNum" sz="quarter" idx="33"/>
          </p:nvPr>
        </p:nvSpPr>
        <p:spPr/>
        <p:txBody>
          <a:bodyPr/>
          <a:lstStyle/>
          <a:p>
            <a:fld id="{13005BA2-ABF8-0A46-8B15-84F2660EFA6C}" type="slidenum">
              <a:rPr lang="de-DE" sz="1000" smtClean="0"/>
              <a:pPr/>
              <a:t>22</a:t>
            </a:fld>
            <a:endParaRPr lang="de-DE" sz="1000" dirty="0"/>
          </a:p>
        </p:txBody>
      </p:sp>
      <p:sp>
        <p:nvSpPr>
          <p:cNvPr id="11" name="Fußzeilenplatzhalter 10"/>
          <p:cNvSpPr>
            <a:spLocks noGrp="1"/>
          </p:cNvSpPr>
          <p:nvPr>
            <p:ph type="ftr" sz="quarter" idx="32"/>
          </p:nvPr>
        </p:nvSpPr>
        <p:spPr/>
        <p:txBody>
          <a:bodyPr/>
          <a:lstStyle/>
          <a:p>
            <a:r>
              <a:rPr lang="de-DE" sz="1100" dirty="0"/>
              <a:t>Hochschule Karlsruhe</a:t>
            </a:r>
          </a:p>
        </p:txBody>
      </p:sp>
      <p:sp>
        <p:nvSpPr>
          <p:cNvPr id="12" name="Titel 1"/>
          <p:cNvSpPr txBox="1">
            <a:spLocks/>
          </p:cNvSpPr>
          <p:nvPr/>
        </p:nvSpPr>
        <p:spPr>
          <a:xfrm>
            <a:off x="251520" y="960589"/>
            <a:ext cx="7979685" cy="454025"/>
          </a:xfrm>
          <a:prstGeom prst="rect">
            <a:avLst/>
          </a:prstGeom>
          <a:solidFill>
            <a:schemeClr val="bg1">
              <a:lumMod val="95000"/>
            </a:schemeClr>
          </a:solidFill>
        </p:spPr>
        <p:txBody>
          <a:bodyPr/>
          <a:lstStyle/>
          <a:p>
            <a:pPr marL="0" marR="0" lvl="0" indent="0" algn="l" defTabSz="914454" rtl="0" eaLnBrk="1" fontAlgn="auto" latinLnBrk="0" hangingPunct="1">
              <a:lnSpc>
                <a:spcPct val="90000"/>
              </a:lnSpc>
              <a:spcBef>
                <a:spcPct val="0"/>
              </a:spcBef>
              <a:spcAft>
                <a:spcPts val="0"/>
              </a:spcAft>
              <a:buClrTx/>
              <a:buSzTx/>
              <a:buFontTx/>
              <a:buNone/>
              <a:tabLst/>
              <a:defRPr/>
            </a:pPr>
            <a:r>
              <a:rPr kumimoji="0" lang="de-DE" sz="2000" b="0" i="0" u="none" strike="noStrike" kern="1200" cap="none" spc="0" normalizeH="0" noProof="0" dirty="0" err="1">
                <a:ln>
                  <a:noFill/>
                </a:ln>
                <a:solidFill>
                  <a:schemeClr val="tx1"/>
                </a:solidFill>
                <a:effectLst>
                  <a:outerShdw blurRad="38100" dist="38100" dir="2700000" algn="tl">
                    <a:srgbClr val="000000">
                      <a:alpha val="43137"/>
                    </a:srgbClr>
                  </a:outerShdw>
                </a:effectLst>
                <a:uLnTx/>
                <a:uFillTx/>
                <a:latin typeface="+mj-lt"/>
                <a:ea typeface="+mj-ea"/>
                <a:cs typeface="+mj-cs"/>
              </a:rPr>
              <a:t>Timestamp</a:t>
            </a:r>
            <a:r>
              <a:rPr kumimoji="0" lang="de-DE" sz="2000" b="0" i="0" u="none" strike="noStrike" kern="1200" cap="none" spc="0" normalizeH="0" noProof="0" dirty="0">
                <a:ln>
                  <a:noFill/>
                </a:ln>
                <a:solidFill>
                  <a:schemeClr val="tx1"/>
                </a:solidFill>
                <a:effectLst>
                  <a:outerShdw blurRad="38100" dist="38100" dir="2700000" algn="tl">
                    <a:srgbClr val="000000">
                      <a:alpha val="43137"/>
                    </a:srgbClr>
                  </a:outerShdw>
                </a:effectLst>
                <a:uLnTx/>
                <a:uFillTx/>
                <a:latin typeface="+mj-lt"/>
                <a:ea typeface="+mj-ea"/>
                <a:cs typeface="+mj-cs"/>
              </a:rPr>
              <a:t>-Transponder – </a:t>
            </a:r>
            <a:r>
              <a:rPr kumimoji="0" lang="de-DE" sz="2000" b="0" i="0" u="none" strike="noStrike" kern="1200" cap="none" spc="0" normalizeH="0" noProof="0" dirty="0" err="1">
                <a:ln>
                  <a:noFill/>
                </a:ln>
                <a:solidFill>
                  <a:schemeClr val="tx1"/>
                </a:solidFill>
                <a:effectLst>
                  <a:outerShdw blurRad="38100" dist="38100" dir="2700000" algn="tl">
                    <a:srgbClr val="000000">
                      <a:alpha val="43137"/>
                    </a:srgbClr>
                  </a:outerShdw>
                </a:effectLst>
                <a:uLnTx/>
                <a:uFillTx/>
                <a:latin typeface="+mj-lt"/>
                <a:ea typeface="+mj-ea"/>
                <a:cs typeface="+mj-cs"/>
              </a:rPr>
              <a:t>Product</a:t>
            </a:r>
            <a:r>
              <a:rPr kumimoji="0" lang="de-DE" sz="2000" b="0" i="0" u="none" strike="noStrike" kern="1200" cap="none" spc="0" normalizeH="0" noProof="0" dirty="0">
                <a:ln>
                  <a:noFill/>
                </a:ln>
                <a:solidFill>
                  <a:schemeClr val="tx1"/>
                </a:solidFill>
                <a:effectLst>
                  <a:outerShdw blurRad="38100" dist="38100" dir="2700000" algn="tl">
                    <a:srgbClr val="000000">
                      <a:alpha val="43137"/>
                    </a:srgbClr>
                  </a:outerShdw>
                </a:effectLst>
                <a:uLnTx/>
                <a:uFillTx/>
                <a:latin typeface="+mj-lt"/>
                <a:ea typeface="+mj-ea"/>
                <a:cs typeface="+mj-cs"/>
              </a:rPr>
              <a:t> Backlog</a:t>
            </a:r>
            <a:endParaRPr kumimoji="0" lang="de-DE" sz="2000" b="0" i="0" u="none" strike="noStrike" kern="1200" cap="none" spc="0" normalizeH="0" baseline="0" noProof="0" dirty="0">
              <a:ln>
                <a:noFill/>
              </a:ln>
              <a:solidFill>
                <a:schemeClr val="tx1"/>
              </a:solidFill>
              <a:effectLst/>
              <a:uLnTx/>
              <a:uFillTx/>
              <a:latin typeface="+mj-lt"/>
              <a:ea typeface="+mj-ea"/>
              <a:cs typeface="+mj-cs"/>
            </a:endParaRPr>
          </a:p>
        </p:txBody>
      </p:sp>
      <p:sp>
        <p:nvSpPr>
          <p:cNvPr id="13" name="Inhaltsplatzhalter 2"/>
          <p:cNvSpPr txBox="1">
            <a:spLocks/>
          </p:cNvSpPr>
          <p:nvPr/>
        </p:nvSpPr>
        <p:spPr bwMode="auto">
          <a:xfrm>
            <a:off x="251520" y="1700808"/>
            <a:ext cx="8015502" cy="3753074"/>
          </a:xfrm>
          <a:prstGeom prst="rect">
            <a:avLst/>
          </a:prstGeom>
          <a:solidFill>
            <a:schemeClr val="bg1">
              <a:lumMod val="75000"/>
            </a:schemeClr>
          </a:solidFill>
        </p:spPr>
        <p:txBody>
          <a:bodyPr vert="horz" wrap="square" numCol="1" anchor="t" anchorCtr="0" compatLnSpc="1">
            <a:prstTxWarp prst="textNoShape">
              <a:avLst/>
            </a:prstTxWarp>
          </a:bodyPr>
          <a:lstStyle/>
          <a:p>
            <a:pPr marL="203200" lvl="0" indent="-203200" defTabSz="914454">
              <a:lnSpc>
                <a:spcPct val="90000"/>
              </a:lnSpc>
              <a:spcBef>
                <a:spcPct val="25000"/>
              </a:spcBef>
              <a:tabLst>
                <a:tab pos="203200" algn="l"/>
                <a:tab pos="2452688" algn="l"/>
                <a:tab pos="3271838" algn="l"/>
              </a:tabLst>
              <a:defRPr/>
            </a:pPr>
            <a:r>
              <a:rPr lang="de-DE" altLang="ja-JP" sz="1800" b="1" dirty="0">
                <a:ea typeface="ＭＳ Ｐゴシック" panose="020B0600070205080204" pitchFamily="34" charset="-128"/>
              </a:rPr>
              <a:t>Item 6 (MUST)</a:t>
            </a:r>
          </a:p>
          <a:p>
            <a:pPr lvl="0" defTabSz="914454">
              <a:lnSpc>
                <a:spcPct val="90000"/>
              </a:lnSpc>
              <a:spcBef>
                <a:spcPct val="25000"/>
              </a:spcBef>
              <a:tabLst>
                <a:tab pos="203200" algn="l"/>
                <a:tab pos="2452688" algn="l"/>
                <a:tab pos="3271838" algn="l"/>
              </a:tabLst>
              <a:defRPr/>
            </a:pPr>
            <a:r>
              <a:rPr lang="de-DE" altLang="ja-JP" sz="1800" dirty="0">
                <a:ea typeface="ＭＳ Ｐゴシック" panose="020B0600070205080204" pitchFamily="34" charset="-128"/>
              </a:rPr>
              <a:t>Titel: Ausgabe aller Stationen mit Adresse FF:FF:FF:FF:FF:FF</a:t>
            </a:r>
          </a:p>
          <a:p>
            <a:pPr marL="203200" marR="0" lvl="0" indent="-203200" defTabSz="914454" rtl="0" eaLnBrk="1" fontAlgn="auto" latinLnBrk="0" hangingPunct="1">
              <a:lnSpc>
                <a:spcPct val="90000"/>
              </a:lnSpc>
              <a:spcBef>
                <a:spcPct val="25000"/>
              </a:spcBef>
              <a:spcAft>
                <a:spcPts val="0"/>
              </a:spcAft>
              <a:buClrTx/>
              <a:buSzTx/>
              <a:buFontTx/>
              <a:buNone/>
              <a:tabLst>
                <a:tab pos="203200" algn="l"/>
                <a:tab pos="2452688" algn="l"/>
                <a:tab pos="3271838" algn="l"/>
              </a:tabLst>
              <a:defRPr/>
            </a:pPr>
            <a:endParaRPr lang="de-DE" altLang="ja-JP" sz="1800" dirty="0">
              <a:ea typeface="ＭＳ Ｐゴシック" panose="020B0600070205080204" pitchFamily="34" charset="-128"/>
            </a:endParaRPr>
          </a:p>
          <a:p>
            <a:pPr marL="203200" marR="0" lvl="0" indent="-203200" defTabSz="914454" rtl="0" eaLnBrk="1" fontAlgn="auto" latinLnBrk="0" hangingPunct="1">
              <a:lnSpc>
                <a:spcPct val="90000"/>
              </a:lnSpc>
              <a:spcBef>
                <a:spcPct val="25000"/>
              </a:spcBef>
              <a:spcAft>
                <a:spcPts val="0"/>
              </a:spcAft>
              <a:buClrTx/>
              <a:buSzTx/>
              <a:buFontTx/>
              <a:buNone/>
              <a:tabLst>
                <a:tab pos="203200" algn="l"/>
                <a:tab pos="2452688" algn="l"/>
                <a:tab pos="3271838" algn="l"/>
              </a:tabLst>
              <a:defRPr/>
            </a:pPr>
            <a:r>
              <a:rPr lang="de-DE" altLang="ja-JP" sz="1800" dirty="0">
                <a:ea typeface="ＭＳ Ｐゴシック" panose="020B0600070205080204" pitchFamily="34" charset="-128"/>
              </a:rPr>
              <a:t>Task 4:</a:t>
            </a:r>
          </a:p>
          <a:p>
            <a:pPr marL="203200" lvl="0" indent="-203200" defTabSz="914454">
              <a:lnSpc>
                <a:spcPct val="90000"/>
              </a:lnSpc>
              <a:spcBef>
                <a:spcPct val="25000"/>
              </a:spcBef>
              <a:tabLst>
                <a:tab pos="203200" algn="l"/>
                <a:tab pos="2452688" algn="l"/>
                <a:tab pos="3271838" algn="l"/>
              </a:tabLst>
              <a:defRPr/>
            </a:pPr>
            <a:r>
              <a:rPr lang="de-DE" altLang="ja-JP" sz="1800" kern="0" dirty="0">
                <a:ea typeface="ＭＳ Ｐゴシック" panose="020B0600070205080204" pitchFamily="34" charset="-128"/>
              </a:rPr>
              <a:t>Testen Sie ausführlich die Ausgabe dieser speziellen Broadcast-Adresse</a:t>
            </a:r>
          </a:p>
          <a:p>
            <a:pPr marL="203200" lvl="0" indent="-203200" defTabSz="914454">
              <a:lnSpc>
                <a:spcPct val="90000"/>
              </a:lnSpc>
              <a:spcBef>
                <a:spcPct val="25000"/>
              </a:spcBef>
              <a:tabLst>
                <a:tab pos="203200" algn="l"/>
                <a:tab pos="2452688" algn="l"/>
                <a:tab pos="3271838" algn="l"/>
              </a:tabLst>
              <a:defRPr/>
            </a:pPr>
            <a:endParaRPr lang="de-DE" altLang="ja-JP" sz="1800" dirty="0">
              <a:ea typeface="ＭＳ Ｐゴシック" panose="020B0600070205080204" pitchFamily="34" charset="-128"/>
            </a:endParaRPr>
          </a:p>
          <a:p>
            <a:pPr marL="342900" marR="0" lvl="0" indent="-342900" defTabSz="914454" rtl="0" eaLnBrk="1" fontAlgn="auto" latinLnBrk="0" hangingPunct="1">
              <a:lnSpc>
                <a:spcPct val="90000"/>
              </a:lnSpc>
              <a:spcBef>
                <a:spcPct val="25000"/>
              </a:spcBef>
              <a:spcAft>
                <a:spcPts val="0"/>
              </a:spcAft>
              <a:buClrTx/>
              <a:buSzTx/>
              <a:buFont typeface="Arial" pitchFamily="34" charset="0"/>
              <a:buChar char="•"/>
              <a:tabLst>
                <a:tab pos="203200" algn="l"/>
                <a:tab pos="2452688" algn="l"/>
                <a:tab pos="3271838" algn="l"/>
              </a:tabLst>
              <a:defRPr/>
            </a:pPr>
            <a:endParaRPr lang="de-DE" altLang="ja-JP" sz="1800" dirty="0">
              <a:ea typeface="ＭＳ Ｐゴシック" panose="020B0600070205080204" pitchFamily="34" charset="-128"/>
            </a:endParaRPr>
          </a:p>
          <a:p>
            <a:pPr marL="342900" marR="0" lvl="0" indent="-342900" defTabSz="914454" rtl="0" eaLnBrk="1" fontAlgn="auto" latinLnBrk="0" hangingPunct="1">
              <a:lnSpc>
                <a:spcPct val="90000"/>
              </a:lnSpc>
              <a:spcBef>
                <a:spcPct val="25000"/>
              </a:spcBef>
              <a:spcAft>
                <a:spcPts val="0"/>
              </a:spcAft>
              <a:buClrTx/>
              <a:buSzTx/>
              <a:buFont typeface="Arial" pitchFamily="34" charset="0"/>
              <a:buChar char="•"/>
              <a:tabLst>
                <a:tab pos="203200" algn="l"/>
                <a:tab pos="2452688" algn="l"/>
                <a:tab pos="3271838" algn="l"/>
              </a:tabLst>
              <a:defRPr/>
            </a:pPr>
            <a:endParaRPr lang="de-DE" altLang="ja-JP" sz="1800" dirty="0">
              <a:ea typeface="ＭＳ Ｐゴシック" panose="020B0600070205080204" pitchFamily="34" charset="-128"/>
            </a:endParaRPr>
          </a:p>
          <a:p>
            <a:pPr marL="342900" marR="0" lvl="0" indent="-342900" defTabSz="914454" rtl="0" eaLnBrk="1" fontAlgn="auto" latinLnBrk="0" hangingPunct="1">
              <a:lnSpc>
                <a:spcPct val="90000"/>
              </a:lnSpc>
              <a:spcBef>
                <a:spcPct val="25000"/>
              </a:spcBef>
              <a:spcAft>
                <a:spcPts val="0"/>
              </a:spcAft>
              <a:buClrTx/>
              <a:buSzTx/>
              <a:buFont typeface="+mj-lt"/>
              <a:buAutoNum type="arabicPeriod"/>
              <a:tabLst>
                <a:tab pos="203200" algn="l"/>
                <a:tab pos="2452688" algn="l"/>
                <a:tab pos="3271838" algn="l"/>
              </a:tabLst>
              <a:defRPr/>
            </a:pPr>
            <a:endParaRPr lang="de-DE" altLang="ja-JP" sz="1800" dirty="0">
              <a:ea typeface="ＭＳ Ｐゴシック" panose="020B0600070205080204" pitchFamily="34" charset="-128"/>
            </a:endParaRPr>
          </a:p>
          <a:p>
            <a:pPr marL="203200" marR="0" lvl="0" indent="-203200" algn="ctr" defTabSz="914454" rtl="0" eaLnBrk="1" fontAlgn="auto" latinLnBrk="0" hangingPunct="1">
              <a:lnSpc>
                <a:spcPct val="90000"/>
              </a:lnSpc>
              <a:spcBef>
                <a:spcPct val="25000"/>
              </a:spcBef>
              <a:spcAft>
                <a:spcPts val="0"/>
              </a:spcAft>
              <a:buClrTx/>
              <a:buSzTx/>
              <a:buFontTx/>
              <a:buNone/>
              <a:tabLst>
                <a:tab pos="203200" algn="l"/>
                <a:tab pos="2452688" algn="l"/>
                <a:tab pos="3271838" algn="l"/>
              </a:tabLst>
              <a:defRPr/>
            </a:pPr>
            <a:endParaRPr kumimoji="0" lang="de-DE" altLang="ja-JP" sz="1800" b="0" i="0" u="none" strike="noStrike" kern="1200" cap="none" spc="0" normalizeH="0" baseline="0" noProof="0" dirty="0">
              <a:ln>
                <a:noFill/>
              </a:ln>
              <a:solidFill>
                <a:schemeClr val="tx1"/>
              </a:solidFill>
              <a:effectLst/>
              <a:uLnTx/>
              <a:uFillTx/>
              <a:latin typeface="+mn-lt"/>
              <a:ea typeface="ＭＳ Ｐゴシック" panose="020B0600070205080204" pitchFamily="34" charset="-128"/>
              <a:cs typeface="+mn-cs"/>
            </a:endParaRPr>
          </a:p>
          <a:p>
            <a:pPr marL="203200" marR="0" lvl="0" indent="-203200" algn="l" defTabSz="914454" rtl="0" eaLnBrk="1" fontAlgn="auto" latinLnBrk="0" hangingPunct="1">
              <a:lnSpc>
                <a:spcPct val="90000"/>
              </a:lnSpc>
              <a:spcBef>
                <a:spcPct val="25000"/>
              </a:spcBef>
              <a:spcAft>
                <a:spcPts val="0"/>
              </a:spcAft>
              <a:buClrTx/>
              <a:buSzTx/>
              <a:buFontTx/>
              <a:buChar char="-"/>
              <a:tabLst>
                <a:tab pos="203200" algn="l"/>
                <a:tab pos="2452688" algn="l"/>
                <a:tab pos="3271838" algn="l"/>
              </a:tabLst>
              <a:defRPr/>
            </a:pPr>
            <a:endParaRPr kumimoji="0" lang="de-DE" altLang="ja-JP" sz="1800" b="0" i="0" u="none" strike="noStrike" kern="1200" cap="none" spc="0" normalizeH="0" baseline="0" noProof="0" dirty="0">
              <a:ln>
                <a:noFill/>
              </a:ln>
              <a:solidFill>
                <a:schemeClr val="tx1"/>
              </a:solidFill>
              <a:effectLst/>
              <a:uLnTx/>
              <a:uFillTx/>
              <a:latin typeface="+mn-lt"/>
              <a:ea typeface="ＭＳ Ｐゴシック" panose="020B0600070205080204" pitchFamily="34" charset="-128"/>
              <a:cs typeface="+mn-cs"/>
            </a:endParaRPr>
          </a:p>
          <a:p>
            <a:pPr marL="203200" marR="0" lvl="0" indent="-203200" algn="l" defTabSz="914454" rtl="0" eaLnBrk="1" fontAlgn="auto" latinLnBrk="0" hangingPunct="1">
              <a:lnSpc>
                <a:spcPct val="90000"/>
              </a:lnSpc>
              <a:spcBef>
                <a:spcPct val="25000"/>
              </a:spcBef>
              <a:spcAft>
                <a:spcPts val="0"/>
              </a:spcAft>
              <a:buClrTx/>
              <a:buSzTx/>
              <a:buFontTx/>
              <a:buNone/>
              <a:tabLst>
                <a:tab pos="203200" algn="l"/>
                <a:tab pos="2452688" algn="l"/>
                <a:tab pos="3271838" algn="l"/>
              </a:tabLst>
              <a:defRPr/>
            </a:pPr>
            <a:endParaRPr kumimoji="0" lang="de-DE" altLang="ja-JP" sz="1800" b="0" i="0" u="none" strike="noStrike" kern="1200" cap="none" spc="0" normalizeH="0" baseline="0" noProof="0" dirty="0">
              <a:ln>
                <a:noFill/>
              </a:ln>
              <a:solidFill>
                <a:schemeClr val="tx1"/>
              </a:solidFill>
              <a:effectLst/>
              <a:uLnTx/>
              <a:uFillTx/>
              <a:latin typeface="+mn-lt"/>
              <a:ea typeface="ＭＳ Ｐゴシック" panose="020B0600070205080204" pitchFamily="34" charset="-128"/>
              <a:cs typeface="+mn-cs"/>
            </a:endParaRPr>
          </a:p>
          <a:p>
            <a:pPr marL="203200" marR="0" lvl="0" indent="-203200" algn="l" defTabSz="914454" rtl="0" eaLnBrk="1" fontAlgn="auto" latinLnBrk="0" hangingPunct="1">
              <a:lnSpc>
                <a:spcPct val="90000"/>
              </a:lnSpc>
              <a:spcBef>
                <a:spcPct val="25000"/>
              </a:spcBef>
              <a:spcAft>
                <a:spcPts val="0"/>
              </a:spcAft>
              <a:buClrTx/>
              <a:buSzTx/>
              <a:buFontTx/>
              <a:buNone/>
              <a:tabLst>
                <a:tab pos="203200" algn="l"/>
                <a:tab pos="2452688" algn="l"/>
                <a:tab pos="3271838" algn="l"/>
              </a:tabLst>
              <a:defRPr/>
            </a:pPr>
            <a:r>
              <a:rPr kumimoji="0" lang="de-DE" altLang="ja-JP" sz="1800" b="0" i="0" u="none" strike="noStrike" kern="1200" cap="none" spc="0" normalizeH="0" baseline="0" noProof="0" dirty="0">
                <a:ln>
                  <a:noFill/>
                </a:ln>
                <a:solidFill>
                  <a:schemeClr val="tx1"/>
                </a:solidFill>
                <a:effectLst/>
                <a:uLnTx/>
                <a:uFillTx/>
                <a:latin typeface="+mn-lt"/>
                <a:ea typeface="ＭＳ Ｐゴシック" panose="020B0600070205080204" pitchFamily="34" charset="-128"/>
                <a:cs typeface="+mn-cs"/>
              </a:rPr>
              <a:t> </a:t>
            </a:r>
          </a:p>
        </p:txBody>
      </p:sp>
    </p:spTree>
    <p:extLst>
      <p:ext uri="{BB962C8B-B14F-4D97-AF65-F5344CB8AC3E}">
        <p14:creationId xmlns:p14="http://schemas.microsoft.com/office/powerpoint/2010/main" val="33525133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ildplatzhalter 3">
            <a:extLst>
              <a:ext uri="{FF2B5EF4-FFF2-40B4-BE49-F238E27FC236}">
                <a16:creationId xmlns:a16="http://schemas.microsoft.com/office/drawing/2014/main" id="{600C2D22-2874-4060-83EE-CA37B245C18F}"/>
              </a:ext>
            </a:extLst>
          </p:cNvPr>
          <p:cNvSpPr>
            <a:spLocks noGrp="1"/>
          </p:cNvSpPr>
          <p:nvPr>
            <p:ph type="pic" sz="quarter" idx="30"/>
          </p:nvPr>
        </p:nvSpPr>
        <p:spPr/>
      </p:sp>
      <p:sp>
        <p:nvSpPr>
          <p:cNvPr id="6" name="Textplatzhalter 6">
            <a:extLst>
              <a:ext uri="{FF2B5EF4-FFF2-40B4-BE49-F238E27FC236}">
                <a16:creationId xmlns:a16="http://schemas.microsoft.com/office/drawing/2014/main" id="{0C97CD94-F741-1D47-9A91-C7F8FA2AAB2D}"/>
              </a:ext>
            </a:extLst>
          </p:cNvPr>
          <p:cNvSpPr>
            <a:spLocks noGrp="1"/>
          </p:cNvSpPr>
          <p:nvPr>
            <p:ph type="body" sz="quarter" idx="24"/>
          </p:nvPr>
        </p:nvSpPr>
        <p:spPr>
          <a:xfrm>
            <a:off x="287338" y="116632"/>
            <a:ext cx="7956550" cy="843957"/>
          </a:xfrm>
        </p:spPr>
        <p:txBody>
          <a:bodyPr/>
          <a:lstStyle/>
          <a:p>
            <a:pPr>
              <a:spcBef>
                <a:spcPts val="0"/>
              </a:spcBef>
            </a:pPr>
            <a:r>
              <a:rPr lang="de-DE" sz="2400" dirty="0"/>
              <a:t>Fakultät für Elektro- und Informationstechnik</a:t>
            </a:r>
          </a:p>
          <a:p>
            <a:pPr>
              <a:spcBef>
                <a:spcPts val="0"/>
              </a:spcBef>
            </a:pPr>
            <a:r>
              <a:rPr lang="de-DE" sz="2400" dirty="0"/>
              <a:t>Algorithmen und Datenstrukturen</a:t>
            </a:r>
          </a:p>
        </p:txBody>
      </p:sp>
      <p:sp>
        <p:nvSpPr>
          <p:cNvPr id="10" name="Foliennummernplatzhalter 9"/>
          <p:cNvSpPr>
            <a:spLocks noGrp="1"/>
          </p:cNvSpPr>
          <p:nvPr>
            <p:ph type="sldNum" sz="quarter" idx="33"/>
          </p:nvPr>
        </p:nvSpPr>
        <p:spPr/>
        <p:txBody>
          <a:bodyPr/>
          <a:lstStyle/>
          <a:p>
            <a:fld id="{13005BA2-ABF8-0A46-8B15-84F2660EFA6C}" type="slidenum">
              <a:rPr lang="de-DE" sz="1000" smtClean="0"/>
              <a:pPr/>
              <a:t>23</a:t>
            </a:fld>
            <a:endParaRPr lang="de-DE" sz="1000" dirty="0"/>
          </a:p>
        </p:txBody>
      </p:sp>
      <p:sp>
        <p:nvSpPr>
          <p:cNvPr id="11" name="Fußzeilenplatzhalter 10"/>
          <p:cNvSpPr>
            <a:spLocks noGrp="1"/>
          </p:cNvSpPr>
          <p:nvPr>
            <p:ph type="ftr" sz="quarter" idx="32"/>
          </p:nvPr>
        </p:nvSpPr>
        <p:spPr/>
        <p:txBody>
          <a:bodyPr/>
          <a:lstStyle/>
          <a:p>
            <a:r>
              <a:rPr lang="de-DE" sz="1100" dirty="0"/>
              <a:t>Hochschule Karlsruhe</a:t>
            </a:r>
          </a:p>
        </p:txBody>
      </p:sp>
      <p:sp>
        <p:nvSpPr>
          <p:cNvPr id="12" name="Titel 1"/>
          <p:cNvSpPr txBox="1">
            <a:spLocks/>
          </p:cNvSpPr>
          <p:nvPr/>
        </p:nvSpPr>
        <p:spPr>
          <a:xfrm>
            <a:off x="251520" y="960589"/>
            <a:ext cx="7979685" cy="454025"/>
          </a:xfrm>
          <a:prstGeom prst="rect">
            <a:avLst/>
          </a:prstGeom>
          <a:solidFill>
            <a:schemeClr val="bg1">
              <a:lumMod val="95000"/>
            </a:schemeClr>
          </a:solidFill>
        </p:spPr>
        <p:txBody>
          <a:bodyPr/>
          <a:lstStyle/>
          <a:p>
            <a:pPr marL="0" marR="0" lvl="0" indent="0" algn="l" defTabSz="914454" rtl="0" eaLnBrk="1" fontAlgn="auto" latinLnBrk="0" hangingPunct="1">
              <a:lnSpc>
                <a:spcPct val="90000"/>
              </a:lnSpc>
              <a:spcBef>
                <a:spcPct val="0"/>
              </a:spcBef>
              <a:spcAft>
                <a:spcPts val="0"/>
              </a:spcAft>
              <a:buClrTx/>
              <a:buSzTx/>
              <a:buFontTx/>
              <a:buNone/>
              <a:tabLst/>
              <a:defRPr/>
            </a:pPr>
            <a:r>
              <a:rPr kumimoji="0" lang="de-DE" sz="2000" b="0" i="0" u="none" strike="noStrike" kern="1200" cap="none" spc="0" normalizeH="0" noProof="0" dirty="0" err="1">
                <a:ln>
                  <a:noFill/>
                </a:ln>
                <a:solidFill>
                  <a:schemeClr val="tx1"/>
                </a:solidFill>
                <a:effectLst>
                  <a:outerShdw blurRad="38100" dist="38100" dir="2700000" algn="tl">
                    <a:srgbClr val="000000">
                      <a:alpha val="43137"/>
                    </a:srgbClr>
                  </a:outerShdw>
                </a:effectLst>
                <a:uLnTx/>
                <a:uFillTx/>
                <a:latin typeface="+mj-lt"/>
                <a:ea typeface="+mj-ea"/>
                <a:cs typeface="+mj-cs"/>
              </a:rPr>
              <a:t>Timestamp</a:t>
            </a:r>
            <a:r>
              <a:rPr kumimoji="0" lang="de-DE" sz="2000" b="0" i="0" u="none" strike="noStrike" kern="1200" cap="none" spc="0" normalizeH="0" noProof="0" dirty="0">
                <a:ln>
                  <a:noFill/>
                </a:ln>
                <a:solidFill>
                  <a:schemeClr val="tx1"/>
                </a:solidFill>
                <a:effectLst>
                  <a:outerShdw blurRad="38100" dist="38100" dir="2700000" algn="tl">
                    <a:srgbClr val="000000">
                      <a:alpha val="43137"/>
                    </a:srgbClr>
                  </a:outerShdw>
                </a:effectLst>
                <a:uLnTx/>
                <a:uFillTx/>
                <a:latin typeface="+mj-lt"/>
                <a:ea typeface="+mj-ea"/>
                <a:cs typeface="+mj-cs"/>
              </a:rPr>
              <a:t>-Transponder – </a:t>
            </a:r>
            <a:r>
              <a:rPr kumimoji="0" lang="de-DE" sz="2000" b="0" i="0" u="none" strike="noStrike" kern="1200" cap="none" spc="0" normalizeH="0" noProof="0" dirty="0" err="1">
                <a:ln>
                  <a:noFill/>
                </a:ln>
                <a:solidFill>
                  <a:schemeClr val="tx1"/>
                </a:solidFill>
                <a:effectLst>
                  <a:outerShdw blurRad="38100" dist="38100" dir="2700000" algn="tl">
                    <a:srgbClr val="000000">
                      <a:alpha val="43137"/>
                    </a:srgbClr>
                  </a:outerShdw>
                </a:effectLst>
                <a:uLnTx/>
                <a:uFillTx/>
                <a:latin typeface="+mj-lt"/>
                <a:ea typeface="+mj-ea"/>
                <a:cs typeface="+mj-cs"/>
              </a:rPr>
              <a:t>Product</a:t>
            </a:r>
            <a:r>
              <a:rPr kumimoji="0" lang="de-DE" sz="2000" b="0" i="0" u="none" strike="noStrike" kern="1200" cap="none" spc="0" normalizeH="0" noProof="0" dirty="0">
                <a:ln>
                  <a:noFill/>
                </a:ln>
                <a:solidFill>
                  <a:schemeClr val="tx1"/>
                </a:solidFill>
                <a:effectLst>
                  <a:outerShdw blurRad="38100" dist="38100" dir="2700000" algn="tl">
                    <a:srgbClr val="000000">
                      <a:alpha val="43137"/>
                    </a:srgbClr>
                  </a:outerShdw>
                </a:effectLst>
                <a:uLnTx/>
                <a:uFillTx/>
                <a:latin typeface="+mj-lt"/>
                <a:ea typeface="+mj-ea"/>
                <a:cs typeface="+mj-cs"/>
              </a:rPr>
              <a:t> Backlog</a:t>
            </a:r>
            <a:endParaRPr kumimoji="0" lang="de-DE" sz="2000" b="0" i="0" u="none" strike="noStrike" kern="1200" cap="none" spc="0" normalizeH="0" baseline="0" noProof="0" dirty="0">
              <a:ln>
                <a:noFill/>
              </a:ln>
              <a:solidFill>
                <a:schemeClr val="tx1"/>
              </a:solidFill>
              <a:effectLst/>
              <a:uLnTx/>
              <a:uFillTx/>
              <a:latin typeface="+mj-lt"/>
              <a:ea typeface="+mj-ea"/>
              <a:cs typeface="+mj-cs"/>
            </a:endParaRPr>
          </a:p>
        </p:txBody>
      </p:sp>
      <p:sp>
        <p:nvSpPr>
          <p:cNvPr id="13" name="Inhaltsplatzhalter 2"/>
          <p:cNvSpPr txBox="1">
            <a:spLocks/>
          </p:cNvSpPr>
          <p:nvPr/>
        </p:nvSpPr>
        <p:spPr bwMode="auto">
          <a:xfrm>
            <a:off x="251520" y="1700808"/>
            <a:ext cx="8015502" cy="3753074"/>
          </a:xfrm>
          <a:prstGeom prst="rect">
            <a:avLst/>
          </a:prstGeom>
          <a:solidFill>
            <a:schemeClr val="bg1">
              <a:lumMod val="75000"/>
            </a:schemeClr>
          </a:solidFill>
        </p:spPr>
        <p:txBody>
          <a:bodyPr vert="horz" wrap="square" numCol="1" anchor="t" anchorCtr="0" compatLnSpc="1">
            <a:prstTxWarp prst="textNoShape">
              <a:avLst/>
            </a:prstTxWarp>
          </a:bodyPr>
          <a:lstStyle/>
          <a:p>
            <a:pPr marL="203200" lvl="0" indent="-203200" defTabSz="914454">
              <a:lnSpc>
                <a:spcPct val="90000"/>
              </a:lnSpc>
              <a:spcBef>
                <a:spcPct val="25000"/>
              </a:spcBef>
              <a:tabLst>
                <a:tab pos="203200" algn="l"/>
                <a:tab pos="2452688" algn="l"/>
                <a:tab pos="3271838" algn="l"/>
              </a:tabLst>
              <a:defRPr/>
            </a:pPr>
            <a:r>
              <a:rPr lang="de-DE" altLang="ja-JP" sz="1800" b="1" dirty="0">
                <a:ea typeface="ＭＳ Ｐゴシック" panose="020B0600070205080204" pitchFamily="34" charset="-128"/>
              </a:rPr>
              <a:t>Item 7 (MUST)</a:t>
            </a:r>
          </a:p>
          <a:p>
            <a:pPr lvl="0" defTabSz="914454">
              <a:lnSpc>
                <a:spcPct val="90000"/>
              </a:lnSpc>
              <a:spcBef>
                <a:spcPct val="25000"/>
              </a:spcBef>
              <a:tabLst>
                <a:tab pos="203200" algn="l"/>
                <a:tab pos="2452688" algn="l"/>
                <a:tab pos="3271838" algn="l"/>
              </a:tabLst>
              <a:defRPr/>
            </a:pPr>
            <a:r>
              <a:rPr lang="de-DE" altLang="ja-JP" sz="1800" dirty="0">
                <a:ea typeface="ＭＳ Ｐゴシック" panose="020B0600070205080204" pitchFamily="34" charset="-128"/>
              </a:rPr>
              <a:t>Titel: Erstellung einer visuellen Abbildung des Graphen</a:t>
            </a:r>
          </a:p>
          <a:p>
            <a:pPr marL="203200" marR="0" lvl="0" indent="-203200" defTabSz="914454" rtl="0" eaLnBrk="1" fontAlgn="auto" latinLnBrk="0" hangingPunct="1">
              <a:lnSpc>
                <a:spcPct val="90000"/>
              </a:lnSpc>
              <a:spcBef>
                <a:spcPct val="25000"/>
              </a:spcBef>
              <a:spcAft>
                <a:spcPts val="0"/>
              </a:spcAft>
              <a:buClrTx/>
              <a:buSzTx/>
              <a:buFontTx/>
              <a:buNone/>
              <a:tabLst>
                <a:tab pos="203200" algn="l"/>
                <a:tab pos="2452688" algn="l"/>
                <a:tab pos="3271838" algn="l"/>
              </a:tabLst>
              <a:defRPr/>
            </a:pPr>
            <a:endParaRPr lang="de-DE" altLang="ja-JP" sz="1800" dirty="0">
              <a:ea typeface="ＭＳ Ｐゴシック" panose="020B0600070205080204" pitchFamily="34" charset="-128"/>
            </a:endParaRPr>
          </a:p>
          <a:p>
            <a:pPr marL="203200" marR="0" lvl="0" indent="-203200" defTabSz="914454" rtl="0" eaLnBrk="1" fontAlgn="auto" latinLnBrk="0" hangingPunct="1">
              <a:lnSpc>
                <a:spcPct val="90000"/>
              </a:lnSpc>
              <a:spcBef>
                <a:spcPct val="25000"/>
              </a:spcBef>
              <a:spcAft>
                <a:spcPts val="0"/>
              </a:spcAft>
              <a:buClrTx/>
              <a:buSzTx/>
              <a:buFontTx/>
              <a:buNone/>
              <a:tabLst>
                <a:tab pos="203200" algn="l"/>
                <a:tab pos="2452688" algn="l"/>
                <a:tab pos="3271838" algn="l"/>
              </a:tabLst>
              <a:defRPr/>
            </a:pPr>
            <a:r>
              <a:rPr lang="de-DE" altLang="ja-JP" sz="1800" dirty="0">
                <a:ea typeface="ＭＳ Ｐゴシック" panose="020B0600070205080204" pitchFamily="34" charset="-128"/>
              </a:rPr>
              <a:t>Beschreibung:</a:t>
            </a:r>
          </a:p>
          <a:p>
            <a:pPr marL="203200" indent="-203200" defTabSz="914454">
              <a:lnSpc>
                <a:spcPct val="90000"/>
              </a:lnSpc>
              <a:spcBef>
                <a:spcPct val="25000"/>
              </a:spcBef>
              <a:tabLst>
                <a:tab pos="203200" algn="l"/>
                <a:tab pos="2452688" algn="l"/>
                <a:tab pos="3271838" algn="l"/>
              </a:tabLst>
              <a:defRPr/>
            </a:pPr>
            <a:r>
              <a:rPr lang="de-DE" altLang="ja-JP" sz="1800" kern="0" dirty="0">
                <a:ea typeface="ＭＳ Ｐゴシック" panose="020B0600070205080204" pitchFamily="34" charset="-128"/>
              </a:rPr>
              <a:t>Erstellen Sie zur schnellen Übersicht einen selbst gezeichneten Graphen mit Ihren Gerätenamen, markieren Sie den Startpunkt und die Geräte, die nur Darstellungsoption 0 enthalten. Nutzen Sie hierfür </a:t>
            </a:r>
            <a:r>
              <a:rPr lang="de-DE" altLang="ja-JP" sz="1800" dirty="0" err="1">
                <a:ea typeface="ＭＳ Ｐゴシック" panose="020B0600070205080204" pitchFamily="34" charset="-128"/>
              </a:rPr>
              <a:t>Powerpoint</a:t>
            </a:r>
            <a:r>
              <a:rPr lang="de-DE" altLang="ja-JP" sz="1800" dirty="0">
                <a:ea typeface="ＭＳ Ｐゴシック" panose="020B0600070205080204" pitchFamily="34" charset="-128"/>
              </a:rPr>
              <a:t> oder andere grafische Programme. Vorlage ist der Graph im Skript auf Seite 145</a:t>
            </a:r>
          </a:p>
          <a:p>
            <a:pPr marL="203200" marR="0" lvl="0" indent="-203200" defTabSz="914454" rtl="0" eaLnBrk="1" fontAlgn="auto" latinLnBrk="0" hangingPunct="1">
              <a:lnSpc>
                <a:spcPct val="90000"/>
              </a:lnSpc>
              <a:spcBef>
                <a:spcPct val="25000"/>
              </a:spcBef>
              <a:spcAft>
                <a:spcPts val="0"/>
              </a:spcAft>
              <a:buClrTx/>
              <a:buSzTx/>
              <a:buFontTx/>
              <a:buNone/>
              <a:tabLst>
                <a:tab pos="203200" algn="l"/>
                <a:tab pos="2452688" algn="l"/>
                <a:tab pos="3271838" algn="l"/>
              </a:tabLst>
              <a:defRPr/>
            </a:pPr>
            <a:endParaRPr lang="de-DE" altLang="ja-JP" sz="1800" kern="0" dirty="0">
              <a:ea typeface="ＭＳ Ｐゴシック" panose="020B0600070205080204" pitchFamily="34" charset="-128"/>
            </a:endParaRPr>
          </a:p>
          <a:p>
            <a:pPr marL="203200" lvl="0" indent="-203200" defTabSz="914454">
              <a:lnSpc>
                <a:spcPct val="90000"/>
              </a:lnSpc>
              <a:spcBef>
                <a:spcPct val="25000"/>
              </a:spcBef>
              <a:tabLst>
                <a:tab pos="203200" algn="l"/>
                <a:tab pos="2452688" algn="l"/>
                <a:tab pos="3271838" algn="l"/>
              </a:tabLst>
              <a:defRPr/>
            </a:pPr>
            <a:endParaRPr lang="de-DE" altLang="ja-JP" sz="1800" dirty="0">
              <a:ea typeface="ＭＳ Ｐゴシック" panose="020B0600070205080204" pitchFamily="34" charset="-128"/>
            </a:endParaRPr>
          </a:p>
          <a:p>
            <a:pPr marL="342900" marR="0" lvl="0" indent="-342900" defTabSz="914454" rtl="0" eaLnBrk="1" fontAlgn="auto" latinLnBrk="0" hangingPunct="1">
              <a:lnSpc>
                <a:spcPct val="90000"/>
              </a:lnSpc>
              <a:spcBef>
                <a:spcPct val="25000"/>
              </a:spcBef>
              <a:spcAft>
                <a:spcPts val="0"/>
              </a:spcAft>
              <a:buClrTx/>
              <a:buSzTx/>
              <a:buFont typeface="Arial" pitchFamily="34" charset="0"/>
              <a:buChar char="•"/>
              <a:tabLst>
                <a:tab pos="203200" algn="l"/>
                <a:tab pos="2452688" algn="l"/>
                <a:tab pos="3271838" algn="l"/>
              </a:tabLst>
              <a:defRPr/>
            </a:pPr>
            <a:endParaRPr lang="de-DE" altLang="ja-JP" sz="1800" dirty="0">
              <a:ea typeface="ＭＳ Ｐゴシック" panose="020B0600070205080204" pitchFamily="34" charset="-128"/>
            </a:endParaRPr>
          </a:p>
          <a:p>
            <a:pPr marL="342900" marR="0" lvl="0" indent="-342900" defTabSz="914454" rtl="0" eaLnBrk="1" fontAlgn="auto" latinLnBrk="0" hangingPunct="1">
              <a:lnSpc>
                <a:spcPct val="90000"/>
              </a:lnSpc>
              <a:spcBef>
                <a:spcPct val="25000"/>
              </a:spcBef>
              <a:spcAft>
                <a:spcPts val="0"/>
              </a:spcAft>
              <a:buClrTx/>
              <a:buSzTx/>
              <a:buFont typeface="Arial" pitchFamily="34" charset="0"/>
              <a:buChar char="•"/>
              <a:tabLst>
                <a:tab pos="203200" algn="l"/>
                <a:tab pos="2452688" algn="l"/>
                <a:tab pos="3271838" algn="l"/>
              </a:tabLst>
              <a:defRPr/>
            </a:pPr>
            <a:endParaRPr lang="de-DE" altLang="ja-JP" sz="1800" dirty="0">
              <a:ea typeface="ＭＳ Ｐゴシック" panose="020B0600070205080204" pitchFamily="34" charset="-128"/>
            </a:endParaRPr>
          </a:p>
          <a:p>
            <a:pPr marL="342900" marR="0" lvl="0" indent="-342900" defTabSz="914454" rtl="0" eaLnBrk="1" fontAlgn="auto" latinLnBrk="0" hangingPunct="1">
              <a:lnSpc>
                <a:spcPct val="90000"/>
              </a:lnSpc>
              <a:spcBef>
                <a:spcPct val="25000"/>
              </a:spcBef>
              <a:spcAft>
                <a:spcPts val="0"/>
              </a:spcAft>
              <a:buClrTx/>
              <a:buSzTx/>
              <a:buFont typeface="+mj-lt"/>
              <a:buAutoNum type="arabicPeriod"/>
              <a:tabLst>
                <a:tab pos="203200" algn="l"/>
                <a:tab pos="2452688" algn="l"/>
                <a:tab pos="3271838" algn="l"/>
              </a:tabLst>
              <a:defRPr/>
            </a:pPr>
            <a:endParaRPr lang="de-DE" altLang="ja-JP" sz="1800" dirty="0">
              <a:ea typeface="ＭＳ Ｐゴシック" panose="020B0600070205080204" pitchFamily="34" charset="-128"/>
            </a:endParaRPr>
          </a:p>
          <a:p>
            <a:pPr marL="203200" marR="0" lvl="0" indent="-203200" algn="ctr" defTabSz="914454" rtl="0" eaLnBrk="1" fontAlgn="auto" latinLnBrk="0" hangingPunct="1">
              <a:lnSpc>
                <a:spcPct val="90000"/>
              </a:lnSpc>
              <a:spcBef>
                <a:spcPct val="25000"/>
              </a:spcBef>
              <a:spcAft>
                <a:spcPts val="0"/>
              </a:spcAft>
              <a:buClrTx/>
              <a:buSzTx/>
              <a:buFontTx/>
              <a:buNone/>
              <a:tabLst>
                <a:tab pos="203200" algn="l"/>
                <a:tab pos="2452688" algn="l"/>
                <a:tab pos="3271838" algn="l"/>
              </a:tabLst>
              <a:defRPr/>
            </a:pPr>
            <a:endParaRPr kumimoji="0" lang="de-DE" altLang="ja-JP" sz="1800" b="0" i="0" u="none" strike="noStrike" kern="1200" cap="none" spc="0" normalizeH="0" baseline="0" noProof="0" dirty="0">
              <a:ln>
                <a:noFill/>
              </a:ln>
              <a:solidFill>
                <a:schemeClr val="tx1"/>
              </a:solidFill>
              <a:effectLst/>
              <a:uLnTx/>
              <a:uFillTx/>
              <a:latin typeface="+mn-lt"/>
              <a:ea typeface="ＭＳ Ｐゴシック" panose="020B0600070205080204" pitchFamily="34" charset="-128"/>
              <a:cs typeface="+mn-cs"/>
            </a:endParaRPr>
          </a:p>
          <a:p>
            <a:pPr marL="203200" marR="0" lvl="0" indent="-203200" algn="l" defTabSz="914454" rtl="0" eaLnBrk="1" fontAlgn="auto" latinLnBrk="0" hangingPunct="1">
              <a:lnSpc>
                <a:spcPct val="90000"/>
              </a:lnSpc>
              <a:spcBef>
                <a:spcPct val="25000"/>
              </a:spcBef>
              <a:spcAft>
                <a:spcPts val="0"/>
              </a:spcAft>
              <a:buClrTx/>
              <a:buSzTx/>
              <a:buFontTx/>
              <a:buChar char="-"/>
              <a:tabLst>
                <a:tab pos="203200" algn="l"/>
                <a:tab pos="2452688" algn="l"/>
                <a:tab pos="3271838" algn="l"/>
              </a:tabLst>
              <a:defRPr/>
            </a:pPr>
            <a:endParaRPr kumimoji="0" lang="de-DE" altLang="ja-JP" sz="1800" b="0" i="0" u="none" strike="noStrike" kern="1200" cap="none" spc="0" normalizeH="0" baseline="0" noProof="0" dirty="0">
              <a:ln>
                <a:noFill/>
              </a:ln>
              <a:solidFill>
                <a:schemeClr val="tx1"/>
              </a:solidFill>
              <a:effectLst/>
              <a:uLnTx/>
              <a:uFillTx/>
              <a:latin typeface="+mn-lt"/>
              <a:ea typeface="ＭＳ Ｐゴシック" panose="020B0600070205080204" pitchFamily="34" charset="-128"/>
              <a:cs typeface="+mn-cs"/>
            </a:endParaRPr>
          </a:p>
          <a:p>
            <a:pPr marL="203200" marR="0" lvl="0" indent="-203200" algn="l" defTabSz="914454" rtl="0" eaLnBrk="1" fontAlgn="auto" latinLnBrk="0" hangingPunct="1">
              <a:lnSpc>
                <a:spcPct val="90000"/>
              </a:lnSpc>
              <a:spcBef>
                <a:spcPct val="25000"/>
              </a:spcBef>
              <a:spcAft>
                <a:spcPts val="0"/>
              </a:spcAft>
              <a:buClrTx/>
              <a:buSzTx/>
              <a:buFontTx/>
              <a:buNone/>
              <a:tabLst>
                <a:tab pos="203200" algn="l"/>
                <a:tab pos="2452688" algn="l"/>
                <a:tab pos="3271838" algn="l"/>
              </a:tabLst>
              <a:defRPr/>
            </a:pPr>
            <a:endParaRPr kumimoji="0" lang="de-DE" altLang="ja-JP" sz="1800" b="0" i="0" u="none" strike="noStrike" kern="1200" cap="none" spc="0" normalizeH="0" baseline="0" noProof="0" dirty="0">
              <a:ln>
                <a:noFill/>
              </a:ln>
              <a:solidFill>
                <a:schemeClr val="tx1"/>
              </a:solidFill>
              <a:effectLst/>
              <a:uLnTx/>
              <a:uFillTx/>
              <a:latin typeface="+mn-lt"/>
              <a:ea typeface="ＭＳ Ｐゴシック" panose="020B0600070205080204" pitchFamily="34" charset="-128"/>
              <a:cs typeface="+mn-cs"/>
            </a:endParaRPr>
          </a:p>
          <a:p>
            <a:pPr marL="203200" marR="0" lvl="0" indent="-203200" algn="l" defTabSz="914454" rtl="0" eaLnBrk="1" fontAlgn="auto" latinLnBrk="0" hangingPunct="1">
              <a:lnSpc>
                <a:spcPct val="90000"/>
              </a:lnSpc>
              <a:spcBef>
                <a:spcPct val="25000"/>
              </a:spcBef>
              <a:spcAft>
                <a:spcPts val="0"/>
              </a:spcAft>
              <a:buClrTx/>
              <a:buSzTx/>
              <a:buFontTx/>
              <a:buNone/>
              <a:tabLst>
                <a:tab pos="203200" algn="l"/>
                <a:tab pos="2452688" algn="l"/>
                <a:tab pos="3271838" algn="l"/>
              </a:tabLst>
              <a:defRPr/>
            </a:pPr>
            <a:r>
              <a:rPr kumimoji="0" lang="de-DE" altLang="ja-JP" sz="1800" b="0" i="0" u="none" strike="noStrike" kern="1200" cap="none" spc="0" normalizeH="0" baseline="0" noProof="0" dirty="0">
                <a:ln>
                  <a:noFill/>
                </a:ln>
                <a:solidFill>
                  <a:schemeClr val="tx1"/>
                </a:solidFill>
                <a:effectLst/>
                <a:uLnTx/>
                <a:uFillTx/>
                <a:latin typeface="+mn-lt"/>
                <a:ea typeface="ＭＳ Ｐゴシック" panose="020B0600070205080204" pitchFamily="34" charset="-128"/>
                <a:cs typeface="+mn-cs"/>
              </a:rPr>
              <a:t> </a:t>
            </a:r>
          </a:p>
        </p:txBody>
      </p:sp>
    </p:spTree>
    <p:extLst>
      <p:ext uri="{BB962C8B-B14F-4D97-AF65-F5344CB8AC3E}">
        <p14:creationId xmlns:p14="http://schemas.microsoft.com/office/powerpoint/2010/main" val="6826366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ildplatzhalter 3">
            <a:extLst>
              <a:ext uri="{FF2B5EF4-FFF2-40B4-BE49-F238E27FC236}">
                <a16:creationId xmlns:a16="http://schemas.microsoft.com/office/drawing/2014/main" id="{600C2D22-2874-4060-83EE-CA37B245C18F}"/>
              </a:ext>
            </a:extLst>
          </p:cNvPr>
          <p:cNvSpPr>
            <a:spLocks noGrp="1"/>
          </p:cNvSpPr>
          <p:nvPr>
            <p:ph type="pic" sz="quarter" idx="30"/>
          </p:nvPr>
        </p:nvSpPr>
        <p:spPr/>
      </p:sp>
      <p:sp>
        <p:nvSpPr>
          <p:cNvPr id="6" name="Textplatzhalter 6">
            <a:extLst>
              <a:ext uri="{FF2B5EF4-FFF2-40B4-BE49-F238E27FC236}">
                <a16:creationId xmlns:a16="http://schemas.microsoft.com/office/drawing/2014/main" id="{0C97CD94-F741-1D47-9A91-C7F8FA2AAB2D}"/>
              </a:ext>
            </a:extLst>
          </p:cNvPr>
          <p:cNvSpPr>
            <a:spLocks noGrp="1"/>
          </p:cNvSpPr>
          <p:nvPr>
            <p:ph type="body" sz="quarter" idx="24"/>
          </p:nvPr>
        </p:nvSpPr>
        <p:spPr>
          <a:xfrm>
            <a:off x="287338" y="116632"/>
            <a:ext cx="7956550" cy="843957"/>
          </a:xfrm>
        </p:spPr>
        <p:txBody>
          <a:bodyPr/>
          <a:lstStyle/>
          <a:p>
            <a:pPr>
              <a:spcBef>
                <a:spcPts val="0"/>
              </a:spcBef>
            </a:pPr>
            <a:r>
              <a:rPr lang="de-DE" sz="2400" dirty="0"/>
              <a:t>Fakultät für Elektro- und Informationstechnik</a:t>
            </a:r>
          </a:p>
          <a:p>
            <a:pPr>
              <a:spcBef>
                <a:spcPts val="0"/>
              </a:spcBef>
            </a:pPr>
            <a:r>
              <a:rPr lang="de-DE" sz="2400" dirty="0"/>
              <a:t>Algorithmen und Datenstrukturen</a:t>
            </a:r>
          </a:p>
        </p:txBody>
      </p:sp>
      <p:sp>
        <p:nvSpPr>
          <p:cNvPr id="10" name="Foliennummernplatzhalter 9"/>
          <p:cNvSpPr>
            <a:spLocks noGrp="1"/>
          </p:cNvSpPr>
          <p:nvPr>
            <p:ph type="sldNum" sz="quarter" idx="33"/>
          </p:nvPr>
        </p:nvSpPr>
        <p:spPr/>
        <p:txBody>
          <a:bodyPr/>
          <a:lstStyle/>
          <a:p>
            <a:fld id="{13005BA2-ABF8-0A46-8B15-84F2660EFA6C}" type="slidenum">
              <a:rPr lang="de-DE" sz="1000" smtClean="0"/>
              <a:pPr/>
              <a:t>24</a:t>
            </a:fld>
            <a:endParaRPr lang="de-DE" sz="1000" dirty="0"/>
          </a:p>
        </p:txBody>
      </p:sp>
      <p:sp>
        <p:nvSpPr>
          <p:cNvPr id="11" name="Fußzeilenplatzhalter 10"/>
          <p:cNvSpPr>
            <a:spLocks noGrp="1"/>
          </p:cNvSpPr>
          <p:nvPr>
            <p:ph type="ftr" sz="quarter" idx="32"/>
          </p:nvPr>
        </p:nvSpPr>
        <p:spPr/>
        <p:txBody>
          <a:bodyPr/>
          <a:lstStyle/>
          <a:p>
            <a:r>
              <a:rPr lang="de-DE" sz="1100" dirty="0"/>
              <a:t>Hochschule Karlsruhe</a:t>
            </a:r>
          </a:p>
        </p:txBody>
      </p:sp>
      <p:sp>
        <p:nvSpPr>
          <p:cNvPr id="12" name="Titel 1"/>
          <p:cNvSpPr txBox="1">
            <a:spLocks/>
          </p:cNvSpPr>
          <p:nvPr/>
        </p:nvSpPr>
        <p:spPr>
          <a:xfrm>
            <a:off x="251520" y="960589"/>
            <a:ext cx="7979685" cy="454025"/>
          </a:xfrm>
          <a:prstGeom prst="rect">
            <a:avLst/>
          </a:prstGeom>
          <a:solidFill>
            <a:schemeClr val="bg1">
              <a:lumMod val="95000"/>
            </a:schemeClr>
          </a:solidFill>
        </p:spPr>
        <p:txBody>
          <a:bodyPr/>
          <a:lstStyle/>
          <a:p>
            <a:pPr marL="0" marR="0" lvl="0" indent="0" algn="l" defTabSz="914454" rtl="0" eaLnBrk="1" fontAlgn="auto" latinLnBrk="0" hangingPunct="1">
              <a:lnSpc>
                <a:spcPct val="90000"/>
              </a:lnSpc>
              <a:spcBef>
                <a:spcPct val="0"/>
              </a:spcBef>
              <a:spcAft>
                <a:spcPts val="0"/>
              </a:spcAft>
              <a:buClrTx/>
              <a:buSzTx/>
              <a:buFontTx/>
              <a:buNone/>
              <a:tabLst/>
              <a:defRPr/>
            </a:pPr>
            <a:r>
              <a:rPr kumimoji="0" lang="de-DE" sz="2000" b="0" i="0" u="none" strike="noStrike" kern="1200" cap="none" spc="0" normalizeH="0" noProof="0" dirty="0" err="1">
                <a:ln>
                  <a:noFill/>
                </a:ln>
                <a:solidFill>
                  <a:schemeClr val="tx1"/>
                </a:solidFill>
                <a:effectLst>
                  <a:outerShdw blurRad="38100" dist="38100" dir="2700000" algn="tl">
                    <a:srgbClr val="000000">
                      <a:alpha val="43137"/>
                    </a:srgbClr>
                  </a:outerShdw>
                </a:effectLst>
                <a:uLnTx/>
                <a:uFillTx/>
                <a:latin typeface="+mj-lt"/>
                <a:ea typeface="+mj-ea"/>
                <a:cs typeface="+mj-cs"/>
              </a:rPr>
              <a:t>Timestamp</a:t>
            </a:r>
            <a:r>
              <a:rPr kumimoji="0" lang="de-DE" sz="2000" b="0" i="0" u="none" strike="noStrike" kern="1200" cap="none" spc="0" normalizeH="0" noProof="0" dirty="0">
                <a:ln>
                  <a:noFill/>
                </a:ln>
                <a:solidFill>
                  <a:schemeClr val="tx1"/>
                </a:solidFill>
                <a:effectLst>
                  <a:outerShdw blurRad="38100" dist="38100" dir="2700000" algn="tl">
                    <a:srgbClr val="000000">
                      <a:alpha val="43137"/>
                    </a:srgbClr>
                  </a:outerShdw>
                </a:effectLst>
                <a:uLnTx/>
                <a:uFillTx/>
                <a:latin typeface="+mj-lt"/>
                <a:ea typeface="+mj-ea"/>
                <a:cs typeface="+mj-cs"/>
              </a:rPr>
              <a:t>-Transponder – </a:t>
            </a:r>
            <a:r>
              <a:rPr kumimoji="0" lang="de-DE" sz="2000" b="0" i="0" u="none" strike="noStrike" kern="1200" cap="none" spc="0" normalizeH="0" noProof="0" dirty="0" err="1">
                <a:ln>
                  <a:noFill/>
                </a:ln>
                <a:solidFill>
                  <a:schemeClr val="tx1"/>
                </a:solidFill>
                <a:effectLst>
                  <a:outerShdw blurRad="38100" dist="38100" dir="2700000" algn="tl">
                    <a:srgbClr val="000000">
                      <a:alpha val="43137"/>
                    </a:srgbClr>
                  </a:outerShdw>
                </a:effectLst>
                <a:uLnTx/>
                <a:uFillTx/>
                <a:latin typeface="+mj-lt"/>
                <a:ea typeface="+mj-ea"/>
                <a:cs typeface="+mj-cs"/>
              </a:rPr>
              <a:t>Product</a:t>
            </a:r>
            <a:r>
              <a:rPr kumimoji="0" lang="de-DE" sz="2000" b="0" i="0" u="none" strike="noStrike" kern="1200" cap="none" spc="0" normalizeH="0" noProof="0" dirty="0">
                <a:ln>
                  <a:noFill/>
                </a:ln>
                <a:solidFill>
                  <a:schemeClr val="tx1"/>
                </a:solidFill>
                <a:effectLst>
                  <a:outerShdw blurRad="38100" dist="38100" dir="2700000" algn="tl">
                    <a:srgbClr val="000000">
                      <a:alpha val="43137"/>
                    </a:srgbClr>
                  </a:outerShdw>
                </a:effectLst>
                <a:uLnTx/>
                <a:uFillTx/>
                <a:latin typeface="+mj-lt"/>
                <a:ea typeface="+mj-ea"/>
                <a:cs typeface="+mj-cs"/>
              </a:rPr>
              <a:t> Backlog</a:t>
            </a:r>
            <a:endParaRPr kumimoji="0" lang="de-DE" sz="2000" b="0" i="0" u="none" strike="noStrike" kern="1200" cap="none" spc="0" normalizeH="0" baseline="0" noProof="0" dirty="0">
              <a:ln>
                <a:noFill/>
              </a:ln>
              <a:solidFill>
                <a:schemeClr val="tx1"/>
              </a:solidFill>
              <a:effectLst/>
              <a:uLnTx/>
              <a:uFillTx/>
              <a:latin typeface="+mj-lt"/>
              <a:ea typeface="+mj-ea"/>
              <a:cs typeface="+mj-cs"/>
            </a:endParaRPr>
          </a:p>
        </p:txBody>
      </p:sp>
      <p:sp>
        <p:nvSpPr>
          <p:cNvPr id="13" name="Inhaltsplatzhalter 2"/>
          <p:cNvSpPr txBox="1">
            <a:spLocks/>
          </p:cNvSpPr>
          <p:nvPr/>
        </p:nvSpPr>
        <p:spPr bwMode="auto">
          <a:xfrm>
            <a:off x="251520" y="1700808"/>
            <a:ext cx="8015502" cy="3753074"/>
          </a:xfrm>
          <a:prstGeom prst="rect">
            <a:avLst/>
          </a:prstGeom>
          <a:solidFill>
            <a:schemeClr val="bg1">
              <a:lumMod val="75000"/>
            </a:schemeClr>
          </a:solidFill>
        </p:spPr>
        <p:txBody>
          <a:bodyPr vert="horz" wrap="square" numCol="1" anchor="t" anchorCtr="0" compatLnSpc="1">
            <a:prstTxWarp prst="textNoShape">
              <a:avLst/>
            </a:prstTxWarp>
          </a:bodyPr>
          <a:lstStyle/>
          <a:p>
            <a:pPr marL="203200" lvl="0" indent="-203200" defTabSz="914454">
              <a:lnSpc>
                <a:spcPct val="90000"/>
              </a:lnSpc>
              <a:spcBef>
                <a:spcPct val="25000"/>
              </a:spcBef>
              <a:tabLst>
                <a:tab pos="203200" algn="l"/>
                <a:tab pos="2452688" algn="l"/>
                <a:tab pos="3271838" algn="l"/>
              </a:tabLst>
              <a:defRPr/>
            </a:pPr>
            <a:r>
              <a:rPr lang="de-DE" altLang="ja-JP" sz="1800" b="1" dirty="0">
                <a:ea typeface="ＭＳ Ｐゴシック" panose="020B0600070205080204" pitchFamily="34" charset="-128"/>
              </a:rPr>
              <a:t>Item 8 (MEDIUM)</a:t>
            </a:r>
          </a:p>
          <a:p>
            <a:pPr defTabSz="914454">
              <a:lnSpc>
                <a:spcPct val="90000"/>
              </a:lnSpc>
              <a:spcBef>
                <a:spcPct val="25000"/>
              </a:spcBef>
              <a:tabLst>
                <a:tab pos="203200" algn="l"/>
                <a:tab pos="2452688" algn="l"/>
                <a:tab pos="3271838" algn="l"/>
              </a:tabLst>
              <a:defRPr/>
            </a:pPr>
            <a:r>
              <a:rPr lang="de-DE" altLang="ja-JP" sz="1800" dirty="0">
                <a:ea typeface="ＭＳ Ｐゴシック" panose="020B0600070205080204" pitchFamily="34" charset="-128"/>
              </a:rPr>
              <a:t>Titel: Erweiterung des Graphen von Floyd/Dijkstra/Ford um 3 Geräte plus deren Distanzen</a:t>
            </a:r>
          </a:p>
          <a:p>
            <a:pPr marL="203200" marR="0" lvl="0" indent="-203200" defTabSz="914454" rtl="0" eaLnBrk="1" fontAlgn="auto" latinLnBrk="0" hangingPunct="1">
              <a:lnSpc>
                <a:spcPct val="90000"/>
              </a:lnSpc>
              <a:spcBef>
                <a:spcPct val="25000"/>
              </a:spcBef>
              <a:spcAft>
                <a:spcPts val="0"/>
              </a:spcAft>
              <a:buClrTx/>
              <a:buSzTx/>
              <a:buFontTx/>
              <a:buNone/>
              <a:tabLst>
                <a:tab pos="203200" algn="l"/>
                <a:tab pos="2452688" algn="l"/>
                <a:tab pos="3271838" algn="l"/>
              </a:tabLst>
              <a:defRPr/>
            </a:pPr>
            <a:endParaRPr lang="de-DE" altLang="ja-JP" sz="1800" dirty="0">
              <a:ea typeface="ＭＳ Ｐゴシック" panose="020B0600070205080204" pitchFamily="34" charset="-128"/>
            </a:endParaRPr>
          </a:p>
          <a:p>
            <a:pPr marL="203200" marR="0" lvl="0" indent="-203200" defTabSz="914454" rtl="0" eaLnBrk="1" fontAlgn="auto" latinLnBrk="0" hangingPunct="1">
              <a:lnSpc>
                <a:spcPct val="90000"/>
              </a:lnSpc>
              <a:spcBef>
                <a:spcPct val="25000"/>
              </a:spcBef>
              <a:spcAft>
                <a:spcPts val="0"/>
              </a:spcAft>
              <a:buClrTx/>
              <a:buSzTx/>
              <a:buFontTx/>
              <a:buNone/>
              <a:tabLst>
                <a:tab pos="203200" algn="l"/>
                <a:tab pos="2452688" algn="l"/>
                <a:tab pos="3271838" algn="l"/>
              </a:tabLst>
              <a:defRPr/>
            </a:pPr>
            <a:r>
              <a:rPr lang="de-DE" altLang="ja-JP" sz="1800" dirty="0">
                <a:ea typeface="ＭＳ Ｐゴシック" panose="020B0600070205080204" pitchFamily="34" charset="-128"/>
              </a:rPr>
              <a:t>Beschreibung:</a:t>
            </a:r>
          </a:p>
          <a:p>
            <a:pPr marL="203200" marR="0" lvl="0" indent="-203200" defTabSz="914454" rtl="0" eaLnBrk="1" fontAlgn="auto" latinLnBrk="0" hangingPunct="1">
              <a:lnSpc>
                <a:spcPct val="90000"/>
              </a:lnSpc>
              <a:spcBef>
                <a:spcPct val="25000"/>
              </a:spcBef>
              <a:spcAft>
                <a:spcPts val="0"/>
              </a:spcAft>
              <a:buClrTx/>
              <a:buSzTx/>
              <a:buFontTx/>
              <a:buNone/>
              <a:tabLst>
                <a:tab pos="203200" algn="l"/>
                <a:tab pos="2452688" algn="l"/>
                <a:tab pos="3271838" algn="l"/>
              </a:tabLst>
              <a:defRPr/>
            </a:pPr>
            <a:r>
              <a:rPr lang="de-DE" altLang="ja-JP" sz="1800" dirty="0">
                <a:ea typeface="ＭＳ Ｐゴシック" panose="020B0600070205080204" pitchFamily="34" charset="-128"/>
              </a:rPr>
              <a:t>Erweitern Sie den Graphen um 3 weitere Knoten und sorgen Sie dafür, dass diese durch den Algorithmus ansprechbar sind. Hierbei können Sie Knoten und Kosten frei wählen, müssen hierfür aber einen Erneuerung zum aktuellen Graphen zeichnen.</a:t>
            </a:r>
          </a:p>
          <a:p>
            <a:pPr marL="342900" marR="0" lvl="0" indent="-342900" defTabSz="914454" rtl="0" eaLnBrk="1" fontAlgn="auto" latinLnBrk="0" hangingPunct="1">
              <a:lnSpc>
                <a:spcPct val="90000"/>
              </a:lnSpc>
              <a:spcBef>
                <a:spcPct val="25000"/>
              </a:spcBef>
              <a:spcAft>
                <a:spcPts val="0"/>
              </a:spcAft>
              <a:buClrTx/>
              <a:buSzTx/>
              <a:buFont typeface="Arial" pitchFamily="34" charset="0"/>
              <a:buChar char="•"/>
              <a:tabLst>
                <a:tab pos="203200" algn="l"/>
                <a:tab pos="2452688" algn="l"/>
                <a:tab pos="3271838" algn="l"/>
              </a:tabLst>
              <a:defRPr/>
            </a:pPr>
            <a:endParaRPr lang="de-DE" altLang="ja-JP" sz="1800" dirty="0">
              <a:ea typeface="ＭＳ Ｐゴシック" panose="020B0600070205080204" pitchFamily="34" charset="-128"/>
            </a:endParaRPr>
          </a:p>
          <a:p>
            <a:pPr marL="342900" marR="0" lvl="0" indent="-342900" defTabSz="914454" rtl="0" eaLnBrk="1" fontAlgn="auto" latinLnBrk="0" hangingPunct="1">
              <a:lnSpc>
                <a:spcPct val="90000"/>
              </a:lnSpc>
              <a:spcBef>
                <a:spcPct val="25000"/>
              </a:spcBef>
              <a:spcAft>
                <a:spcPts val="0"/>
              </a:spcAft>
              <a:buClrTx/>
              <a:buSzTx/>
              <a:buFont typeface="+mj-lt"/>
              <a:buAutoNum type="arabicPeriod"/>
              <a:tabLst>
                <a:tab pos="203200" algn="l"/>
                <a:tab pos="2452688" algn="l"/>
                <a:tab pos="3271838" algn="l"/>
              </a:tabLst>
              <a:defRPr/>
            </a:pPr>
            <a:endParaRPr lang="de-DE" altLang="ja-JP" sz="1800" dirty="0">
              <a:ea typeface="ＭＳ Ｐゴシック" panose="020B0600070205080204" pitchFamily="34" charset="-128"/>
            </a:endParaRPr>
          </a:p>
          <a:p>
            <a:pPr marL="203200" marR="0" lvl="0" indent="-203200" algn="ctr" defTabSz="914454" rtl="0" eaLnBrk="1" fontAlgn="auto" latinLnBrk="0" hangingPunct="1">
              <a:lnSpc>
                <a:spcPct val="90000"/>
              </a:lnSpc>
              <a:spcBef>
                <a:spcPct val="25000"/>
              </a:spcBef>
              <a:spcAft>
                <a:spcPts val="0"/>
              </a:spcAft>
              <a:buClrTx/>
              <a:buSzTx/>
              <a:buFontTx/>
              <a:buNone/>
              <a:tabLst>
                <a:tab pos="203200" algn="l"/>
                <a:tab pos="2452688" algn="l"/>
                <a:tab pos="3271838" algn="l"/>
              </a:tabLst>
              <a:defRPr/>
            </a:pPr>
            <a:endParaRPr kumimoji="0" lang="de-DE" altLang="ja-JP" sz="1800" b="0" i="0" u="none" strike="noStrike" kern="1200" cap="none" spc="0" normalizeH="0" baseline="0" noProof="0" dirty="0">
              <a:ln>
                <a:noFill/>
              </a:ln>
              <a:solidFill>
                <a:schemeClr val="tx1"/>
              </a:solidFill>
              <a:effectLst/>
              <a:uLnTx/>
              <a:uFillTx/>
              <a:latin typeface="+mn-lt"/>
              <a:ea typeface="ＭＳ Ｐゴシック" panose="020B0600070205080204" pitchFamily="34" charset="-128"/>
              <a:cs typeface="+mn-cs"/>
            </a:endParaRPr>
          </a:p>
          <a:p>
            <a:pPr marL="203200" marR="0" lvl="0" indent="-203200" algn="l" defTabSz="914454" rtl="0" eaLnBrk="1" fontAlgn="auto" latinLnBrk="0" hangingPunct="1">
              <a:lnSpc>
                <a:spcPct val="90000"/>
              </a:lnSpc>
              <a:spcBef>
                <a:spcPct val="25000"/>
              </a:spcBef>
              <a:spcAft>
                <a:spcPts val="0"/>
              </a:spcAft>
              <a:buClrTx/>
              <a:buSzTx/>
              <a:buFontTx/>
              <a:buChar char="-"/>
              <a:tabLst>
                <a:tab pos="203200" algn="l"/>
                <a:tab pos="2452688" algn="l"/>
                <a:tab pos="3271838" algn="l"/>
              </a:tabLst>
              <a:defRPr/>
            </a:pPr>
            <a:endParaRPr kumimoji="0" lang="de-DE" altLang="ja-JP" sz="1800" b="0" i="0" u="none" strike="noStrike" kern="1200" cap="none" spc="0" normalizeH="0" baseline="0" noProof="0" dirty="0">
              <a:ln>
                <a:noFill/>
              </a:ln>
              <a:solidFill>
                <a:schemeClr val="tx1"/>
              </a:solidFill>
              <a:effectLst/>
              <a:uLnTx/>
              <a:uFillTx/>
              <a:latin typeface="+mn-lt"/>
              <a:ea typeface="ＭＳ Ｐゴシック" panose="020B0600070205080204" pitchFamily="34" charset="-128"/>
              <a:cs typeface="+mn-cs"/>
            </a:endParaRPr>
          </a:p>
          <a:p>
            <a:pPr marL="203200" marR="0" lvl="0" indent="-203200" algn="l" defTabSz="914454" rtl="0" eaLnBrk="1" fontAlgn="auto" latinLnBrk="0" hangingPunct="1">
              <a:lnSpc>
                <a:spcPct val="90000"/>
              </a:lnSpc>
              <a:spcBef>
                <a:spcPct val="25000"/>
              </a:spcBef>
              <a:spcAft>
                <a:spcPts val="0"/>
              </a:spcAft>
              <a:buClrTx/>
              <a:buSzTx/>
              <a:buFontTx/>
              <a:buNone/>
              <a:tabLst>
                <a:tab pos="203200" algn="l"/>
                <a:tab pos="2452688" algn="l"/>
                <a:tab pos="3271838" algn="l"/>
              </a:tabLst>
              <a:defRPr/>
            </a:pPr>
            <a:endParaRPr kumimoji="0" lang="de-DE" altLang="ja-JP" sz="1800" b="0" i="0" u="none" strike="noStrike" kern="1200" cap="none" spc="0" normalizeH="0" baseline="0" noProof="0" dirty="0">
              <a:ln>
                <a:noFill/>
              </a:ln>
              <a:solidFill>
                <a:schemeClr val="tx1"/>
              </a:solidFill>
              <a:effectLst/>
              <a:uLnTx/>
              <a:uFillTx/>
              <a:latin typeface="+mn-lt"/>
              <a:ea typeface="ＭＳ Ｐゴシック" panose="020B0600070205080204" pitchFamily="34" charset="-128"/>
              <a:cs typeface="+mn-cs"/>
            </a:endParaRPr>
          </a:p>
          <a:p>
            <a:pPr marL="203200" marR="0" lvl="0" indent="-203200" algn="l" defTabSz="914454" rtl="0" eaLnBrk="1" fontAlgn="auto" latinLnBrk="0" hangingPunct="1">
              <a:lnSpc>
                <a:spcPct val="90000"/>
              </a:lnSpc>
              <a:spcBef>
                <a:spcPct val="25000"/>
              </a:spcBef>
              <a:spcAft>
                <a:spcPts val="0"/>
              </a:spcAft>
              <a:buClrTx/>
              <a:buSzTx/>
              <a:buFontTx/>
              <a:buNone/>
              <a:tabLst>
                <a:tab pos="203200" algn="l"/>
                <a:tab pos="2452688" algn="l"/>
                <a:tab pos="3271838" algn="l"/>
              </a:tabLst>
              <a:defRPr/>
            </a:pPr>
            <a:r>
              <a:rPr kumimoji="0" lang="de-DE" altLang="ja-JP" sz="1800" b="0" i="0" u="none" strike="noStrike" kern="1200" cap="none" spc="0" normalizeH="0" baseline="0" noProof="0" dirty="0">
                <a:ln>
                  <a:noFill/>
                </a:ln>
                <a:solidFill>
                  <a:schemeClr val="tx1"/>
                </a:solidFill>
                <a:effectLst/>
                <a:uLnTx/>
                <a:uFillTx/>
                <a:latin typeface="+mn-lt"/>
                <a:ea typeface="ＭＳ Ｐゴシック" panose="020B0600070205080204" pitchFamily="34" charset="-128"/>
                <a:cs typeface="+mn-cs"/>
              </a:rPr>
              <a:t> </a:t>
            </a:r>
          </a:p>
        </p:txBody>
      </p:sp>
    </p:spTree>
    <p:extLst>
      <p:ext uri="{BB962C8B-B14F-4D97-AF65-F5344CB8AC3E}">
        <p14:creationId xmlns:p14="http://schemas.microsoft.com/office/powerpoint/2010/main" val="4458670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ildplatzhalter 3">
            <a:extLst>
              <a:ext uri="{FF2B5EF4-FFF2-40B4-BE49-F238E27FC236}">
                <a16:creationId xmlns:a16="http://schemas.microsoft.com/office/drawing/2014/main" id="{600C2D22-2874-4060-83EE-CA37B245C18F}"/>
              </a:ext>
            </a:extLst>
          </p:cNvPr>
          <p:cNvSpPr>
            <a:spLocks noGrp="1"/>
          </p:cNvSpPr>
          <p:nvPr>
            <p:ph type="pic" sz="quarter" idx="30"/>
          </p:nvPr>
        </p:nvSpPr>
        <p:spPr/>
      </p:sp>
      <p:sp>
        <p:nvSpPr>
          <p:cNvPr id="6" name="Textplatzhalter 6">
            <a:extLst>
              <a:ext uri="{FF2B5EF4-FFF2-40B4-BE49-F238E27FC236}">
                <a16:creationId xmlns:a16="http://schemas.microsoft.com/office/drawing/2014/main" id="{0C97CD94-F741-1D47-9A91-C7F8FA2AAB2D}"/>
              </a:ext>
            </a:extLst>
          </p:cNvPr>
          <p:cNvSpPr>
            <a:spLocks noGrp="1"/>
          </p:cNvSpPr>
          <p:nvPr>
            <p:ph type="body" sz="quarter" idx="24"/>
          </p:nvPr>
        </p:nvSpPr>
        <p:spPr>
          <a:xfrm>
            <a:off x="287338" y="116632"/>
            <a:ext cx="7956550" cy="843957"/>
          </a:xfrm>
        </p:spPr>
        <p:txBody>
          <a:bodyPr/>
          <a:lstStyle/>
          <a:p>
            <a:pPr>
              <a:spcBef>
                <a:spcPts val="0"/>
              </a:spcBef>
            </a:pPr>
            <a:r>
              <a:rPr lang="de-DE" sz="2400" dirty="0"/>
              <a:t>Fakultät für Elektro- und Informationstechnik</a:t>
            </a:r>
          </a:p>
          <a:p>
            <a:pPr>
              <a:spcBef>
                <a:spcPts val="0"/>
              </a:spcBef>
            </a:pPr>
            <a:r>
              <a:rPr lang="de-DE" sz="2400" dirty="0"/>
              <a:t>Algorithmen und Datenstrukturen</a:t>
            </a:r>
          </a:p>
        </p:txBody>
      </p:sp>
      <p:sp>
        <p:nvSpPr>
          <p:cNvPr id="10" name="Foliennummernplatzhalter 9"/>
          <p:cNvSpPr>
            <a:spLocks noGrp="1"/>
          </p:cNvSpPr>
          <p:nvPr>
            <p:ph type="sldNum" sz="quarter" idx="33"/>
          </p:nvPr>
        </p:nvSpPr>
        <p:spPr/>
        <p:txBody>
          <a:bodyPr/>
          <a:lstStyle/>
          <a:p>
            <a:fld id="{13005BA2-ABF8-0A46-8B15-84F2660EFA6C}" type="slidenum">
              <a:rPr lang="de-DE" sz="1000" smtClean="0"/>
              <a:pPr/>
              <a:t>25</a:t>
            </a:fld>
            <a:endParaRPr lang="de-DE" sz="1000" dirty="0"/>
          </a:p>
        </p:txBody>
      </p:sp>
      <p:sp>
        <p:nvSpPr>
          <p:cNvPr id="11" name="Fußzeilenplatzhalter 10"/>
          <p:cNvSpPr>
            <a:spLocks noGrp="1"/>
          </p:cNvSpPr>
          <p:nvPr>
            <p:ph type="ftr" sz="quarter" idx="32"/>
          </p:nvPr>
        </p:nvSpPr>
        <p:spPr/>
        <p:txBody>
          <a:bodyPr/>
          <a:lstStyle/>
          <a:p>
            <a:r>
              <a:rPr lang="de-DE" sz="1100" dirty="0"/>
              <a:t>Hochschule Karlsruhe</a:t>
            </a:r>
          </a:p>
        </p:txBody>
      </p:sp>
      <p:sp>
        <p:nvSpPr>
          <p:cNvPr id="12" name="Titel 1"/>
          <p:cNvSpPr txBox="1">
            <a:spLocks/>
          </p:cNvSpPr>
          <p:nvPr/>
        </p:nvSpPr>
        <p:spPr>
          <a:xfrm>
            <a:off x="251520" y="960589"/>
            <a:ext cx="7979685" cy="454025"/>
          </a:xfrm>
          <a:prstGeom prst="rect">
            <a:avLst/>
          </a:prstGeom>
          <a:solidFill>
            <a:schemeClr val="bg1">
              <a:lumMod val="95000"/>
            </a:schemeClr>
          </a:solidFill>
        </p:spPr>
        <p:txBody>
          <a:bodyPr/>
          <a:lstStyle/>
          <a:p>
            <a:pPr marL="0" marR="0" lvl="0" indent="0" algn="l" defTabSz="914454" rtl="0" eaLnBrk="1" fontAlgn="auto" latinLnBrk="0" hangingPunct="1">
              <a:lnSpc>
                <a:spcPct val="90000"/>
              </a:lnSpc>
              <a:spcBef>
                <a:spcPct val="0"/>
              </a:spcBef>
              <a:spcAft>
                <a:spcPts val="0"/>
              </a:spcAft>
              <a:buClrTx/>
              <a:buSzTx/>
              <a:buFontTx/>
              <a:buNone/>
              <a:tabLst/>
              <a:defRPr/>
            </a:pPr>
            <a:r>
              <a:rPr kumimoji="0" lang="de-DE" sz="2000" b="0" i="0" u="none" strike="noStrike" kern="1200" cap="none" spc="0" normalizeH="0" noProof="0" dirty="0" err="1">
                <a:ln>
                  <a:noFill/>
                </a:ln>
                <a:solidFill>
                  <a:schemeClr val="tx1"/>
                </a:solidFill>
                <a:effectLst>
                  <a:outerShdw blurRad="38100" dist="38100" dir="2700000" algn="tl">
                    <a:srgbClr val="000000">
                      <a:alpha val="43137"/>
                    </a:srgbClr>
                  </a:outerShdw>
                </a:effectLst>
                <a:uLnTx/>
                <a:uFillTx/>
                <a:latin typeface="+mj-lt"/>
                <a:ea typeface="+mj-ea"/>
                <a:cs typeface="+mj-cs"/>
              </a:rPr>
              <a:t>Timestamp</a:t>
            </a:r>
            <a:r>
              <a:rPr kumimoji="0" lang="de-DE" sz="2000" b="0" i="0" u="none" strike="noStrike" kern="1200" cap="none" spc="0" normalizeH="0" noProof="0" dirty="0">
                <a:ln>
                  <a:noFill/>
                </a:ln>
                <a:solidFill>
                  <a:schemeClr val="tx1"/>
                </a:solidFill>
                <a:effectLst>
                  <a:outerShdw blurRad="38100" dist="38100" dir="2700000" algn="tl">
                    <a:srgbClr val="000000">
                      <a:alpha val="43137"/>
                    </a:srgbClr>
                  </a:outerShdw>
                </a:effectLst>
                <a:uLnTx/>
                <a:uFillTx/>
                <a:latin typeface="+mj-lt"/>
                <a:ea typeface="+mj-ea"/>
                <a:cs typeface="+mj-cs"/>
              </a:rPr>
              <a:t>-Transponder – </a:t>
            </a:r>
            <a:r>
              <a:rPr kumimoji="0" lang="de-DE" sz="2000" b="0" i="0" u="none" strike="noStrike" kern="1200" cap="none" spc="0" normalizeH="0" noProof="0" dirty="0" err="1">
                <a:ln>
                  <a:noFill/>
                </a:ln>
                <a:solidFill>
                  <a:schemeClr val="tx1"/>
                </a:solidFill>
                <a:effectLst>
                  <a:outerShdw blurRad="38100" dist="38100" dir="2700000" algn="tl">
                    <a:srgbClr val="000000">
                      <a:alpha val="43137"/>
                    </a:srgbClr>
                  </a:outerShdw>
                </a:effectLst>
                <a:uLnTx/>
                <a:uFillTx/>
                <a:latin typeface="+mj-lt"/>
                <a:ea typeface="+mj-ea"/>
                <a:cs typeface="+mj-cs"/>
              </a:rPr>
              <a:t>Product</a:t>
            </a:r>
            <a:r>
              <a:rPr kumimoji="0" lang="de-DE" sz="2000" b="0" i="0" u="none" strike="noStrike" kern="1200" cap="none" spc="0" normalizeH="0" noProof="0" dirty="0">
                <a:ln>
                  <a:noFill/>
                </a:ln>
                <a:solidFill>
                  <a:schemeClr val="tx1"/>
                </a:solidFill>
                <a:effectLst>
                  <a:outerShdw blurRad="38100" dist="38100" dir="2700000" algn="tl">
                    <a:srgbClr val="000000">
                      <a:alpha val="43137"/>
                    </a:srgbClr>
                  </a:outerShdw>
                </a:effectLst>
                <a:uLnTx/>
                <a:uFillTx/>
                <a:latin typeface="+mj-lt"/>
                <a:ea typeface="+mj-ea"/>
                <a:cs typeface="+mj-cs"/>
              </a:rPr>
              <a:t> Backlog</a:t>
            </a:r>
            <a:endParaRPr kumimoji="0" lang="de-DE" sz="2000" b="0" i="0" u="none" strike="noStrike" kern="1200" cap="none" spc="0" normalizeH="0" baseline="0" noProof="0" dirty="0">
              <a:ln>
                <a:noFill/>
              </a:ln>
              <a:solidFill>
                <a:schemeClr val="tx1"/>
              </a:solidFill>
              <a:effectLst/>
              <a:uLnTx/>
              <a:uFillTx/>
              <a:latin typeface="+mj-lt"/>
              <a:ea typeface="+mj-ea"/>
              <a:cs typeface="+mj-cs"/>
            </a:endParaRPr>
          </a:p>
        </p:txBody>
      </p:sp>
      <p:sp>
        <p:nvSpPr>
          <p:cNvPr id="13" name="Inhaltsplatzhalter 2"/>
          <p:cNvSpPr txBox="1">
            <a:spLocks/>
          </p:cNvSpPr>
          <p:nvPr/>
        </p:nvSpPr>
        <p:spPr bwMode="auto">
          <a:xfrm>
            <a:off x="251520" y="1700808"/>
            <a:ext cx="8015502" cy="3753074"/>
          </a:xfrm>
          <a:prstGeom prst="rect">
            <a:avLst/>
          </a:prstGeom>
          <a:solidFill>
            <a:schemeClr val="bg1">
              <a:lumMod val="75000"/>
            </a:schemeClr>
          </a:solidFill>
        </p:spPr>
        <p:txBody>
          <a:bodyPr vert="horz" wrap="square" numCol="1" anchor="t" anchorCtr="0" compatLnSpc="1">
            <a:prstTxWarp prst="textNoShape">
              <a:avLst/>
            </a:prstTxWarp>
          </a:bodyPr>
          <a:lstStyle/>
          <a:p>
            <a:pPr marL="203200" lvl="0" indent="-203200" defTabSz="914454">
              <a:lnSpc>
                <a:spcPct val="90000"/>
              </a:lnSpc>
              <a:spcBef>
                <a:spcPct val="25000"/>
              </a:spcBef>
              <a:tabLst>
                <a:tab pos="203200" algn="l"/>
                <a:tab pos="2452688" algn="l"/>
                <a:tab pos="3271838" algn="l"/>
              </a:tabLst>
              <a:defRPr/>
            </a:pPr>
            <a:r>
              <a:rPr lang="de-DE" altLang="ja-JP" sz="1800" b="1" dirty="0">
                <a:ea typeface="ＭＳ Ｐゴシック" panose="020B0600070205080204" pitchFamily="34" charset="-128"/>
              </a:rPr>
              <a:t>Item 9 (MEDIUM)</a:t>
            </a:r>
          </a:p>
          <a:p>
            <a:pPr lvl="0" defTabSz="914454">
              <a:lnSpc>
                <a:spcPct val="90000"/>
              </a:lnSpc>
              <a:spcBef>
                <a:spcPct val="25000"/>
              </a:spcBef>
              <a:tabLst>
                <a:tab pos="203200" algn="l"/>
                <a:tab pos="2452688" algn="l"/>
                <a:tab pos="3271838" algn="l"/>
              </a:tabLst>
              <a:defRPr/>
            </a:pPr>
            <a:r>
              <a:rPr lang="de-DE" altLang="ja-JP" sz="1800" dirty="0">
                <a:ea typeface="ＭＳ Ｐゴシック" panose="020B0600070205080204" pitchFamily="34" charset="-128"/>
              </a:rPr>
              <a:t>Titel: Intuitive Bedienung des Konsoleneingabeverhalten</a:t>
            </a:r>
          </a:p>
          <a:p>
            <a:pPr marL="203200" marR="0" lvl="0" indent="-203200" defTabSz="914454" rtl="0" eaLnBrk="1" fontAlgn="auto" latinLnBrk="0" hangingPunct="1">
              <a:lnSpc>
                <a:spcPct val="90000"/>
              </a:lnSpc>
              <a:spcBef>
                <a:spcPct val="25000"/>
              </a:spcBef>
              <a:spcAft>
                <a:spcPts val="0"/>
              </a:spcAft>
              <a:buClrTx/>
              <a:buSzTx/>
              <a:buFontTx/>
              <a:buNone/>
              <a:tabLst>
                <a:tab pos="203200" algn="l"/>
                <a:tab pos="2452688" algn="l"/>
                <a:tab pos="3271838" algn="l"/>
              </a:tabLst>
              <a:defRPr/>
            </a:pPr>
            <a:endParaRPr lang="de-DE" altLang="ja-JP" sz="1800" dirty="0">
              <a:ea typeface="ＭＳ Ｐゴシック" panose="020B0600070205080204" pitchFamily="34" charset="-128"/>
            </a:endParaRPr>
          </a:p>
          <a:p>
            <a:pPr marL="203200" marR="0" lvl="0" indent="-203200" defTabSz="914454" rtl="0" eaLnBrk="1" fontAlgn="auto" latinLnBrk="0" hangingPunct="1">
              <a:lnSpc>
                <a:spcPct val="90000"/>
              </a:lnSpc>
              <a:spcBef>
                <a:spcPct val="25000"/>
              </a:spcBef>
              <a:spcAft>
                <a:spcPts val="0"/>
              </a:spcAft>
              <a:buClrTx/>
              <a:buSzTx/>
              <a:buFontTx/>
              <a:buNone/>
              <a:tabLst>
                <a:tab pos="203200" algn="l"/>
                <a:tab pos="2452688" algn="l"/>
                <a:tab pos="3271838" algn="l"/>
              </a:tabLst>
              <a:defRPr/>
            </a:pPr>
            <a:r>
              <a:rPr lang="de-DE" altLang="ja-JP" sz="1800" dirty="0">
                <a:ea typeface="ＭＳ Ｐゴシック" panose="020B0600070205080204" pitchFamily="34" charset="-128"/>
              </a:rPr>
              <a:t>Beschreibung:</a:t>
            </a:r>
          </a:p>
          <a:p>
            <a:pPr marL="203200" marR="0" lvl="0" indent="-203200" defTabSz="914454" rtl="0" eaLnBrk="1" fontAlgn="auto" latinLnBrk="0" hangingPunct="1">
              <a:lnSpc>
                <a:spcPct val="90000"/>
              </a:lnSpc>
              <a:spcBef>
                <a:spcPct val="25000"/>
              </a:spcBef>
              <a:spcAft>
                <a:spcPts val="0"/>
              </a:spcAft>
              <a:buClrTx/>
              <a:buSzTx/>
              <a:buFontTx/>
              <a:buNone/>
              <a:tabLst>
                <a:tab pos="203200" algn="l"/>
                <a:tab pos="2452688" algn="l"/>
                <a:tab pos="3271838" algn="l"/>
              </a:tabLst>
              <a:defRPr/>
            </a:pPr>
            <a:r>
              <a:rPr lang="de-DE" altLang="ja-JP" sz="1800" dirty="0">
                <a:ea typeface="ＭＳ Ｐゴシック" panose="020B0600070205080204" pitchFamily="34" charset="-128"/>
              </a:rPr>
              <a:t>Überlegen Sie sich, wie die Konsole für einen Kunden einfach und visuell durch Ausgaben bedienbar wird. (Texte am Anfang, Ausgaben bei Fehlereingaben, Programmende Auswahl, etc.)</a:t>
            </a:r>
          </a:p>
          <a:p>
            <a:pPr marL="342900" marR="0" lvl="0" indent="-342900" defTabSz="914454" rtl="0" eaLnBrk="1" fontAlgn="auto" latinLnBrk="0" hangingPunct="1">
              <a:lnSpc>
                <a:spcPct val="90000"/>
              </a:lnSpc>
              <a:spcBef>
                <a:spcPct val="25000"/>
              </a:spcBef>
              <a:spcAft>
                <a:spcPts val="0"/>
              </a:spcAft>
              <a:buClrTx/>
              <a:buSzTx/>
              <a:buFont typeface="Arial" pitchFamily="34" charset="0"/>
              <a:buChar char="•"/>
              <a:tabLst>
                <a:tab pos="203200" algn="l"/>
                <a:tab pos="2452688" algn="l"/>
                <a:tab pos="3271838" algn="l"/>
              </a:tabLst>
              <a:defRPr/>
            </a:pPr>
            <a:endParaRPr lang="de-DE" altLang="ja-JP" sz="1800" dirty="0">
              <a:ea typeface="ＭＳ Ｐゴシック" panose="020B0600070205080204" pitchFamily="34" charset="-128"/>
            </a:endParaRPr>
          </a:p>
          <a:p>
            <a:pPr marL="342900" marR="0" lvl="0" indent="-342900" defTabSz="914454" rtl="0" eaLnBrk="1" fontAlgn="auto" latinLnBrk="0" hangingPunct="1">
              <a:lnSpc>
                <a:spcPct val="90000"/>
              </a:lnSpc>
              <a:spcBef>
                <a:spcPct val="25000"/>
              </a:spcBef>
              <a:spcAft>
                <a:spcPts val="0"/>
              </a:spcAft>
              <a:buClrTx/>
              <a:buSzTx/>
              <a:buFont typeface="+mj-lt"/>
              <a:buAutoNum type="arabicPeriod"/>
              <a:tabLst>
                <a:tab pos="203200" algn="l"/>
                <a:tab pos="2452688" algn="l"/>
                <a:tab pos="3271838" algn="l"/>
              </a:tabLst>
              <a:defRPr/>
            </a:pPr>
            <a:endParaRPr lang="de-DE" altLang="ja-JP" sz="1800" dirty="0">
              <a:ea typeface="ＭＳ Ｐゴシック" panose="020B0600070205080204" pitchFamily="34" charset="-128"/>
            </a:endParaRPr>
          </a:p>
          <a:p>
            <a:pPr marL="203200" marR="0" lvl="0" indent="-203200" algn="ctr" defTabSz="914454" rtl="0" eaLnBrk="1" fontAlgn="auto" latinLnBrk="0" hangingPunct="1">
              <a:lnSpc>
                <a:spcPct val="90000"/>
              </a:lnSpc>
              <a:spcBef>
                <a:spcPct val="25000"/>
              </a:spcBef>
              <a:spcAft>
                <a:spcPts val="0"/>
              </a:spcAft>
              <a:buClrTx/>
              <a:buSzTx/>
              <a:buFontTx/>
              <a:buNone/>
              <a:tabLst>
                <a:tab pos="203200" algn="l"/>
                <a:tab pos="2452688" algn="l"/>
                <a:tab pos="3271838" algn="l"/>
              </a:tabLst>
              <a:defRPr/>
            </a:pPr>
            <a:endParaRPr kumimoji="0" lang="de-DE" altLang="ja-JP" sz="1800" b="0" i="0" u="none" strike="noStrike" kern="1200" cap="none" spc="0" normalizeH="0" baseline="0" noProof="0" dirty="0">
              <a:ln>
                <a:noFill/>
              </a:ln>
              <a:solidFill>
                <a:schemeClr val="tx1"/>
              </a:solidFill>
              <a:effectLst/>
              <a:uLnTx/>
              <a:uFillTx/>
              <a:latin typeface="+mn-lt"/>
              <a:ea typeface="ＭＳ Ｐゴシック" panose="020B0600070205080204" pitchFamily="34" charset="-128"/>
              <a:cs typeface="+mn-cs"/>
            </a:endParaRPr>
          </a:p>
          <a:p>
            <a:pPr marL="203200" marR="0" lvl="0" indent="-203200" algn="l" defTabSz="914454" rtl="0" eaLnBrk="1" fontAlgn="auto" latinLnBrk="0" hangingPunct="1">
              <a:lnSpc>
                <a:spcPct val="90000"/>
              </a:lnSpc>
              <a:spcBef>
                <a:spcPct val="25000"/>
              </a:spcBef>
              <a:spcAft>
                <a:spcPts val="0"/>
              </a:spcAft>
              <a:buClrTx/>
              <a:buSzTx/>
              <a:buFontTx/>
              <a:buChar char="-"/>
              <a:tabLst>
                <a:tab pos="203200" algn="l"/>
                <a:tab pos="2452688" algn="l"/>
                <a:tab pos="3271838" algn="l"/>
              </a:tabLst>
              <a:defRPr/>
            </a:pPr>
            <a:endParaRPr kumimoji="0" lang="de-DE" altLang="ja-JP" sz="1800" b="0" i="0" u="none" strike="noStrike" kern="1200" cap="none" spc="0" normalizeH="0" baseline="0" noProof="0" dirty="0">
              <a:ln>
                <a:noFill/>
              </a:ln>
              <a:solidFill>
                <a:schemeClr val="tx1"/>
              </a:solidFill>
              <a:effectLst/>
              <a:uLnTx/>
              <a:uFillTx/>
              <a:latin typeface="+mn-lt"/>
              <a:ea typeface="ＭＳ Ｐゴシック" panose="020B0600070205080204" pitchFamily="34" charset="-128"/>
              <a:cs typeface="+mn-cs"/>
            </a:endParaRPr>
          </a:p>
          <a:p>
            <a:pPr marL="203200" marR="0" lvl="0" indent="-203200" algn="l" defTabSz="914454" rtl="0" eaLnBrk="1" fontAlgn="auto" latinLnBrk="0" hangingPunct="1">
              <a:lnSpc>
                <a:spcPct val="90000"/>
              </a:lnSpc>
              <a:spcBef>
                <a:spcPct val="25000"/>
              </a:spcBef>
              <a:spcAft>
                <a:spcPts val="0"/>
              </a:spcAft>
              <a:buClrTx/>
              <a:buSzTx/>
              <a:buFontTx/>
              <a:buNone/>
              <a:tabLst>
                <a:tab pos="203200" algn="l"/>
                <a:tab pos="2452688" algn="l"/>
                <a:tab pos="3271838" algn="l"/>
              </a:tabLst>
              <a:defRPr/>
            </a:pPr>
            <a:endParaRPr kumimoji="0" lang="de-DE" altLang="ja-JP" sz="1800" b="0" i="0" u="none" strike="noStrike" kern="1200" cap="none" spc="0" normalizeH="0" baseline="0" noProof="0" dirty="0">
              <a:ln>
                <a:noFill/>
              </a:ln>
              <a:solidFill>
                <a:schemeClr val="tx1"/>
              </a:solidFill>
              <a:effectLst/>
              <a:uLnTx/>
              <a:uFillTx/>
              <a:latin typeface="+mn-lt"/>
              <a:ea typeface="ＭＳ Ｐゴシック" panose="020B0600070205080204" pitchFamily="34" charset="-128"/>
              <a:cs typeface="+mn-cs"/>
            </a:endParaRPr>
          </a:p>
          <a:p>
            <a:pPr marL="203200" marR="0" lvl="0" indent="-203200" algn="l" defTabSz="914454" rtl="0" eaLnBrk="1" fontAlgn="auto" latinLnBrk="0" hangingPunct="1">
              <a:lnSpc>
                <a:spcPct val="90000"/>
              </a:lnSpc>
              <a:spcBef>
                <a:spcPct val="25000"/>
              </a:spcBef>
              <a:spcAft>
                <a:spcPts val="0"/>
              </a:spcAft>
              <a:buClrTx/>
              <a:buSzTx/>
              <a:buFontTx/>
              <a:buNone/>
              <a:tabLst>
                <a:tab pos="203200" algn="l"/>
                <a:tab pos="2452688" algn="l"/>
                <a:tab pos="3271838" algn="l"/>
              </a:tabLst>
              <a:defRPr/>
            </a:pPr>
            <a:r>
              <a:rPr kumimoji="0" lang="de-DE" altLang="ja-JP" sz="1800" b="0" i="0" u="none" strike="noStrike" kern="1200" cap="none" spc="0" normalizeH="0" baseline="0" noProof="0" dirty="0">
                <a:ln>
                  <a:noFill/>
                </a:ln>
                <a:solidFill>
                  <a:schemeClr val="tx1"/>
                </a:solidFill>
                <a:effectLst/>
                <a:uLnTx/>
                <a:uFillTx/>
                <a:latin typeface="+mn-lt"/>
                <a:ea typeface="ＭＳ Ｐゴシック" panose="020B0600070205080204" pitchFamily="34" charset="-128"/>
                <a:cs typeface="+mn-cs"/>
              </a:rPr>
              <a:t> </a:t>
            </a:r>
          </a:p>
        </p:txBody>
      </p:sp>
    </p:spTree>
    <p:extLst>
      <p:ext uri="{BB962C8B-B14F-4D97-AF65-F5344CB8AC3E}">
        <p14:creationId xmlns:p14="http://schemas.microsoft.com/office/powerpoint/2010/main" val="20412860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ildplatzhalter 3">
            <a:extLst>
              <a:ext uri="{FF2B5EF4-FFF2-40B4-BE49-F238E27FC236}">
                <a16:creationId xmlns:a16="http://schemas.microsoft.com/office/drawing/2014/main" id="{600C2D22-2874-4060-83EE-CA37B245C18F}"/>
              </a:ext>
            </a:extLst>
          </p:cNvPr>
          <p:cNvSpPr>
            <a:spLocks noGrp="1"/>
          </p:cNvSpPr>
          <p:nvPr>
            <p:ph type="pic" sz="quarter" idx="30"/>
          </p:nvPr>
        </p:nvSpPr>
        <p:spPr/>
      </p:sp>
      <p:sp>
        <p:nvSpPr>
          <p:cNvPr id="6" name="Textplatzhalter 6">
            <a:extLst>
              <a:ext uri="{FF2B5EF4-FFF2-40B4-BE49-F238E27FC236}">
                <a16:creationId xmlns:a16="http://schemas.microsoft.com/office/drawing/2014/main" id="{0C97CD94-F741-1D47-9A91-C7F8FA2AAB2D}"/>
              </a:ext>
            </a:extLst>
          </p:cNvPr>
          <p:cNvSpPr>
            <a:spLocks noGrp="1"/>
          </p:cNvSpPr>
          <p:nvPr>
            <p:ph type="body" sz="quarter" idx="24"/>
          </p:nvPr>
        </p:nvSpPr>
        <p:spPr>
          <a:xfrm>
            <a:off x="287338" y="116632"/>
            <a:ext cx="7956550" cy="843957"/>
          </a:xfrm>
        </p:spPr>
        <p:txBody>
          <a:bodyPr/>
          <a:lstStyle/>
          <a:p>
            <a:pPr>
              <a:spcBef>
                <a:spcPts val="0"/>
              </a:spcBef>
            </a:pPr>
            <a:r>
              <a:rPr lang="de-DE" sz="2400" dirty="0"/>
              <a:t>Fakultät für Elektro- und Informationstechnik</a:t>
            </a:r>
          </a:p>
          <a:p>
            <a:pPr>
              <a:spcBef>
                <a:spcPts val="0"/>
              </a:spcBef>
            </a:pPr>
            <a:r>
              <a:rPr lang="de-DE" sz="2400" dirty="0"/>
              <a:t>Algorithmen und Datenstrukturen</a:t>
            </a:r>
          </a:p>
        </p:txBody>
      </p:sp>
      <p:sp>
        <p:nvSpPr>
          <p:cNvPr id="10" name="Foliennummernplatzhalter 9"/>
          <p:cNvSpPr>
            <a:spLocks noGrp="1"/>
          </p:cNvSpPr>
          <p:nvPr>
            <p:ph type="sldNum" sz="quarter" idx="33"/>
          </p:nvPr>
        </p:nvSpPr>
        <p:spPr/>
        <p:txBody>
          <a:bodyPr/>
          <a:lstStyle/>
          <a:p>
            <a:fld id="{13005BA2-ABF8-0A46-8B15-84F2660EFA6C}" type="slidenum">
              <a:rPr lang="de-DE" sz="1000" smtClean="0"/>
              <a:pPr/>
              <a:t>26</a:t>
            </a:fld>
            <a:endParaRPr lang="de-DE" sz="1000" dirty="0"/>
          </a:p>
        </p:txBody>
      </p:sp>
      <p:sp>
        <p:nvSpPr>
          <p:cNvPr id="11" name="Fußzeilenplatzhalter 10"/>
          <p:cNvSpPr>
            <a:spLocks noGrp="1"/>
          </p:cNvSpPr>
          <p:nvPr>
            <p:ph type="ftr" sz="quarter" idx="32"/>
          </p:nvPr>
        </p:nvSpPr>
        <p:spPr/>
        <p:txBody>
          <a:bodyPr/>
          <a:lstStyle/>
          <a:p>
            <a:r>
              <a:rPr lang="de-DE" sz="1100" dirty="0"/>
              <a:t>Hochschule Karlsruhe</a:t>
            </a:r>
          </a:p>
        </p:txBody>
      </p:sp>
      <p:sp>
        <p:nvSpPr>
          <p:cNvPr id="12" name="Titel 1"/>
          <p:cNvSpPr txBox="1">
            <a:spLocks/>
          </p:cNvSpPr>
          <p:nvPr/>
        </p:nvSpPr>
        <p:spPr>
          <a:xfrm>
            <a:off x="251520" y="960589"/>
            <a:ext cx="7979685" cy="454025"/>
          </a:xfrm>
          <a:prstGeom prst="rect">
            <a:avLst/>
          </a:prstGeom>
          <a:solidFill>
            <a:schemeClr val="bg1">
              <a:lumMod val="95000"/>
            </a:schemeClr>
          </a:solidFill>
        </p:spPr>
        <p:txBody>
          <a:bodyPr/>
          <a:lstStyle/>
          <a:p>
            <a:pPr marL="0" marR="0" lvl="0" indent="0" algn="l" defTabSz="914454" rtl="0" eaLnBrk="1" fontAlgn="auto" latinLnBrk="0" hangingPunct="1">
              <a:lnSpc>
                <a:spcPct val="90000"/>
              </a:lnSpc>
              <a:spcBef>
                <a:spcPct val="0"/>
              </a:spcBef>
              <a:spcAft>
                <a:spcPts val="0"/>
              </a:spcAft>
              <a:buClrTx/>
              <a:buSzTx/>
              <a:buFontTx/>
              <a:buNone/>
              <a:tabLst/>
              <a:defRPr/>
            </a:pPr>
            <a:r>
              <a:rPr kumimoji="0" lang="de-DE" sz="2000" b="0" i="0" u="none" strike="noStrike" kern="1200" cap="none" spc="0" normalizeH="0" noProof="0" dirty="0" err="1">
                <a:ln>
                  <a:noFill/>
                </a:ln>
                <a:solidFill>
                  <a:schemeClr val="tx1"/>
                </a:solidFill>
                <a:effectLst>
                  <a:outerShdw blurRad="38100" dist="38100" dir="2700000" algn="tl">
                    <a:srgbClr val="000000">
                      <a:alpha val="43137"/>
                    </a:srgbClr>
                  </a:outerShdw>
                </a:effectLst>
                <a:uLnTx/>
                <a:uFillTx/>
                <a:latin typeface="+mj-lt"/>
                <a:ea typeface="+mj-ea"/>
                <a:cs typeface="+mj-cs"/>
              </a:rPr>
              <a:t>Timestamp</a:t>
            </a:r>
            <a:r>
              <a:rPr kumimoji="0" lang="de-DE" sz="2000" b="0" i="0" u="none" strike="noStrike" kern="1200" cap="none" spc="0" normalizeH="0" noProof="0" dirty="0">
                <a:ln>
                  <a:noFill/>
                </a:ln>
                <a:solidFill>
                  <a:schemeClr val="tx1"/>
                </a:solidFill>
                <a:effectLst>
                  <a:outerShdw blurRad="38100" dist="38100" dir="2700000" algn="tl">
                    <a:srgbClr val="000000">
                      <a:alpha val="43137"/>
                    </a:srgbClr>
                  </a:outerShdw>
                </a:effectLst>
                <a:uLnTx/>
                <a:uFillTx/>
                <a:latin typeface="+mj-lt"/>
                <a:ea typeface="+mj-ea"/>
                <a:cs typeface="+mj-cs"/>
              </a:rPr>
              <a:t>-Transponder – </a:t>
            </a:r>
            <a:r>
              <a:rPr kumimoji="0" lang="de-DE" sz="2000" b="0" i="0" u="none" strike="noStrike" kern="1200" cap="none" spc="0" normalizeH="0" noProof="0" dirty="0" err="1">
                <a:ln>
                  <a:noFill/>
                </a:ln>
                <a:solidFill>
                  <a:schemeClr val="tx1"/>
                </a:solidFill>
                <a:effectLst>
                  <a:outerShdw blurRad="38100" dist="38100" dir="2700000" algn="tl">
                    <a:srgbClr val="000000">
                      <a:alpha val="43137"/>
                    </a:srgbClr>
                  </a:outerShdw>
                </a:effectLst>
                <a:uLnTx/>
                <a:uFillTx/>
                <a:latin typeface="+mj-lt"/>
                <a:ea typeface="+mj-ea"/>
                <a:cs typeface="+mj-cs"/>
              </a:rPr>
              <a:t>Product</a:t>
            </a:r>
            <a:r>
              <a:rPr kumimoji="0" lang="de-DE" sz="2000" b="0" i="0" u="none" strike="noStrike" kern="1200" cap="none" spc="0" normalizeH="0" noProof="0" dirty="0">
                <a:ln>
                  <a:noFill/>
                </a:ln>
                <a:solidFill>
                  <a:schemeClr val="tx1"/>
                </a:solidFill>
                <a:effectLst>
                  <a:outerShdw blurRad="38100" dist="38100" dir="2700000" algn="tl">
                    <a:srgbClr val="000000">
                      <a:alpha val="43137"/>
                    </a:srgbClr>
                  </a:outerShdw>
                </a:effectLst>
                <a:uLnTx/>
                <a:uFillTx/>
                <a:latin typeface="+mj-lt"/>
                <a:ea typeface="+mj-ea"/>
                <a:cs typeface="+mj-cs"/>
              </a:rPr>
              <a:t> Backlog</a:t>
            </a:r>
            <a:endParaRPr kumimoji="0" lang="de-DE" sz="2000" b="0" i="0" u="none" strike="noStrike" kern="1200" cap="none" spc="0" normalizeH="0" baseline="0" noProof="0" dirty="0">
              <a:ln>
                <a:noFill/>
              </a:ln>
              <a:solidFill>
                <a:schemeClr val="tx1"/>
              </a:solidFill>
              <a:effectLst/>
              <a:uLnTx/>
              <a:uFillTx/>
              <a:latin typeface="+mj-lt"/>
              <a:ea typeface="+mj-ea"/>
              <a:cs typeface="+mj-cs"/>
            </a:endParaRPr>
          </a:p>
        </p:txBody>
      </p:sp>
      <p:sp>
        <p:nvSpPr>
          <p:cNvPr id="13" name="Inhaltsplatzhalter 2"/>
          <p:cNvSpPr txBox="1">
            <a:spLocks/>
          </p:cNvSpPr>
          <p:nvPr/>
        </p:nvSpPr>
        <p:spPr bwMode="auto">
          <a:xfrm>
            <a:off x="251520" y="1700808"/>
            <a:ext cx="8015502" cy="3753074"/>
          </a:xfrm>
          <a:prstGeom prst="rect">
            <a:avLst/>
          </a:prstGeom>
          <a:solidFill>
            <a:schemeClr val="bg1">
              <a:lumMod val="75000"/>
            </a:schemeClr>
          </a:solidFill>
        </p:spPr>
        <p:txBody>
          <a:bodyPr vert="horz" wrap="square" numCol="1" anchor="t" anchorCtr="0" compatLnSpc="1">
            <a:prstTxWarp prst="textNoShape">
              <a:avLst/>
            </a:prstTxWarp>
          </a:bodyPr>
          <a:lstStyle/>
          <a:p>
            <a:pPr marL="203200" lvl="0" indent="-203200" defTabSz="914454">
              <a:lnSpc>
                <a:spcPct val="90000"/>
              </a:lnSpc>
              <a:spcBef>
                <a:spcPct val="25000"/>
              </a:spcBef>
              <a:tabLst>
                <a:tab pos="203200" algn="l"/>
                <a:tab pos="2452688" algn="l"/>
                <a:tab pos="3271838" algn="l"/>
              </a:tabLst>
              <a:defRPr/>
            </a:pPr>
            <a:r>
              <a:rPr lang="de-DE" altLang="ja-JP" sz="1800" b="1" dirty="0">
                <a:ea typeface="ＭＳ Ｐゴシック" panose="020B0600070205080204" pitchFamily="34" charset="-128"/>
              </a:rPr>
              <a:t>Item 10 (LOW)</a:t>
            </a:r>
          </a:p>
          <a:p>
            <a:pPr lvl="0" defTabSz="914454">
              <a:lnSpc>
                <a:spcPct val="90000"/>
              </a:lnSpc>
              <a:spcBef>
                <a:spcPct val="25000"/>
              </a:spcBef>
              <a:tabLst>
                <a:tab pos="203200" algn="l"/>
                <a:tab pos="2452688" algn="l"/>
                <a:tab pos="3271838" algn="l"/>
              </a:tabLst>
              <a:defRPr/>
            </a:pPr>
            <a:r>
              <a:rPr lang="de-DE" altLang="ja-JP" sz="1800" dirty="0">
                <a:ea typeface="ＭＳ Ｐゴシック" panose="020B0600070205080204" pitchFamily="34" charset="-128"/>
              </a:rPr>
              <a:t>Titel: Einfügen weiterer Geräteeigenschaften</a:t>
            </a:r>
          </a:p>
          <a:p>
            <a:pPr marL="203200" marR="0" lvl="0" indent="-203200" defTabSz="914454" rtl="0" eaLnBrk="1" fontAlgn="auto" latinLnBrk="0" hangingPunct="1">
              <a:lnSpc>
                <a:spcPct val="90000"/>
              </a:lnSpc>
              <a:spcBef>
                <a:spcPct val="25000"/>
              </a:spcBef>
              <a:spcAft>
                <a:spcPts val="0"/>
              </a:spcAft>
              <a:buClrTx/>
              <a:buSzTx/>
              <a:buFontTx/>
              <a:buNone/>
              <a:tabLst>
                <a:tab pos="203200" algn="l"/>
                <a:tab pos="2452688" algn="l"/>
                <a:tab pos="3271838" algn="l"/>
              </a:tabLst>
              <a:defRPr/>
            </a:pPr>
            <a:endParaRPr lang="de-DE" altLang="ja-JP" sz="1800" dirty="0">
              <a:ea typeface="ＭＳ Ｐゴシック" panose="020B0600070205080204" pitchFamily="34" charset="-128"/>
            </a:endParaRPr>
          </a:p>
          <a:p>
            <a:pPr marL="203200" marR="0" lvl="0" indent="-203200" defTabSz="914454" rtl="0" eaLnBrk="1" fontAlgn="auto" latinLnBrk="0" hangingPunct="1">
              <a:lnSpc>
                <a:spcPct val="90000"/>
              </a:lnSpc>
              <a:spcBef>
                <a:spcPct val="25000"/>
              </a:spcBef>
              <a:spcAft>
                <a:spcPts val="0"/>
              </a:spcAft>
              <a:buClrTx/>
              <a:buSzTx/>
              <a:buFontTx/>
              <a:buNone/>
              <a:tabLst>
                <a:tab pos="203200" algn="l"/>
                <a:tab pos="2452688" algn="l"/>
                <a:tab pos="3271838" algn="l"/>
              </a:tabLst>
              <a:defRPr/>
            </a:pPr>
            <a:r>
              <a:rPr lang="de-DE" altLang="ja-JP" sz="1800" dirty="0">
                <a:ea typeface="ＭＳ Ｐゴシック" panose="020B0600070205080204" pitchFamily="34" charset="-128"/>
              </a:rPr>
              <a:t>Beschreibung:</a:t>
            </a:r>
          </a:p>
          <a:p>
            <a:pPr marL="203200" marR="0" lvl="0" indent="-203200" defTabSz="914454" rtl="0" eaLnBrk="1" fontAlgn="auto" latinLnBrk="0" hangingPunct="1">
              <a:lnSpc>
                <a:spcPct val="90000"/>
              </a:lnSpc>
              <a:spcBef>
                <a:spcPct val="25000"/>
              </a:spcBef>
              <a:spcAft>
                <a:spcPts val="0"/>
              </a:spcAft>
              <a:buClrTx/>
              <a:buSzTx/>
              <a:buFontTx/>
              <a:buNone/>
              <a:tabLst>
                <a:tab pos="203200" algn="l"/>
                <a:tab pos="2452688" algn="l"/>
                <a:tab pos="3271838" algn="l"/>
              </a:tabLst>
              <a:defRPr/>
            </a:pPr>
            <a:r>
              <a:rPr lang="de-DE" altLang="ja-JP" sz="1800" dirty="0">
                <a:ea typeface="ＭＳ Ｐゴシック" panose="020B0600070205080204" pitchFamily="34" charset="-128"/>
              </a:rPr>
              <a:t>Überlegen Sie sich weitere Geräteeigenschaften, die dementsprechend dargestellt werden können.</a:t>
            </a:r>
          </a:p>
          <a:p>
            <a:pPr marL="342900" marR="0" lvl="0" indent="-342900" defTabSz="914454" rtl="0" eaLnBrk="1" fontAlgn="auto" latinLnBrk="0" hangingPunct="1">
              <a:lnSpc>
                <a:spcPct val="90000"/>
              </a:lnSpc>
              <a:spcBef>
                <a:spcPct val="25000"/>
              </a:spcBef>
              <a:spcAft>
                <a:spcPts val="0"/>
              </a:spcAft>
              <a:buClrTx/>
              <a:buSzTx/>
              <a:buFont typeface="Arial" pitchFamily="34" charset="0"/>
              <a:buChar char="•"/>
              <a:tabLst>
                <a:tab pos="203200" algn="l"/>
                <a:tab pos="2452688" algn="l"/>
                <a:tab pos="3271838" algn="l"/>
              </a:tabLst>
              <a:defRPr/>
            </a:pPr>
            <a:endParaRPr lang="de-DE" altLang="ja-JP" sz="1800" dirty="0">
              <a:ea typeface="ＭＳ Ｐゴシック" panose="020B0600070205080204" pitchFamily="34" charset="-128"/>
            </a:endParaRPr>
          </a:p>
          <a:p>
            <a:pPr marL="342900" marR="0" lvl="0" indent="-342900" defTabSz="914454" rtl="0" eaLnBrk="1" fontAlgn="auto" latinLnBrk="0" hangingPunct="1">
              <a:lnSpc>
                <a:spcPct val="90000"/>
              </a:lnSpc>
              <a:spcBef>
                <a:spcPct val="25000"/>
              </a:spcBef>
              <a:spcAft>
                <a:spcPts val="0"/>
              </a:spcAft>
              <a:buClrTx/>
              <a:buSzTx/>
              <a:buFont typeface="+mj-lt"/>
              <a:buAutoNum type="arabicPeriod"/>
              <a:tabLst>
                <a:tab pos="203200" algn="l"/>
                <a:tab pos="2452688" algn="l"/>
                <a:tab pos="3271838" algn="l"/>
              </a:tabLst>
              <a:defRPr/>
            </a:pPr>
            <a:endParaRPr lang="de-DE" altLang="ja-JP" sz="1800" dirty="0">
              <a:ea typeface="ＭＳ Ｐゴシック" panose="020B0600070205080204" pitchFamily="34" charset="-128"/>
            </a:endParaRPr>
          </a:p>
          <a:p>
            <a:pPr marL="203200" marR="0" lvl="0" indent="-203200" algn="ctr" defTabSz="914454" rtl="0" eaLnBrk="1" fontAlgn="auto" latinLnBrk="0" hangingPunct="1">
              <a:lnSpc>
                <a:spcPct val="90000"/>
              </a:lnSpc>
              <a:spcBef>
                <a:spcPct val="25000"/>
              </a:spcBef>
              <a:spcAft>
                <a:spcPts val="0"/>
              </a:spcAft>
              <a:buClrTx/>
              <a:buSzTx/>
              <a:buFontTx/>
              <a:buNone/>
              <a:tabLst>
                <a:tab pos="203200" algn="l"/>
                <a:tab pos="2452688" algn="l"/>
                <a:tab pos="3271838" algn="l"/>
              </a:tabLst>
              <a:defRPr/>
            </a:pPr>
            <a:endParaRPr kumimoji="0" lang="de-DE" altLang="ja-JP" sz="1800" b="0" i="0" u="none" strike="noStrike" kern="1200" cap="none" spc="0" normalizeH="0" baseline="0" noProof="0" dirty="0">
              <a:ln>
                <a:noFill/>
              </a:ln>
              <a:solidFill>
                <a:schemeClr val="tx1"/>
              </a:solidFill>
              <a:effectLst/>
              <a:uLnTx/>
              <a:uFillTx/>
              <a:latin typeface="+mn-lt"/>
              <a:ea typeface="ＭＳ Ｐゴシック" panose="020B0600070205080204" pitchFamily="34" charset="-128"/>
              <a:cs typeface="+mn-cs"/>
            </a:endParaRPr>
          </a:p>
          <a:p>
            <a:pPr marL="203200" marR="0" lvl="0" indent="-203200" algn="l" defTabSz="914454" rtl="0" eaLnBrk="1" fontAlgn="auto" latinLnBrk="0" hangingPunct="1">
              <a:lnSpc>
                <a:spcPct val="90000"/>
              </a:lnSpc>
              <a:spcBef>
                <a:spcPct val="25000"/>
              </a:spcBef>
              <a:spcAft>
                <a:spcPts val="0"/>
              </a:spcAft>
              <a:buClrTx/>
              <a:buSzTx/>
              <a:buFontTx/>
              <a:buChar char="-"/>
              <a:tabLst>
                <a:tab pos="203200" algn="l"/>
                <a:tab pos="2452688" algn="l"/>
                <a:tab pos="3271838" algn="l"/>
              </a:tabLst>
              <a:defRPr/>
            </a:pPr>
            <a:endParaRPr kumimoji="0" lang="de-DE" altLang="ja-JP" sz="1800" b="0" i="0" u="none" strike="noStrike" kern="1200" cap="none" spc="0" normalizeH="0" baseline="0" noProof="0" dirty="0">
              <a:ln>
                <a:noFill/>
              </a:ln>
              <a:solidFill>
                <a:schemeClr val="tx1"/>
              </a:solidFill>
              <a:effectLst/>
              <a:uLnTx/>
              <a:uFillTx/>
              <a:latin typeface="+mn-lt"/>
              <a:ea typeface="ＭＳ Ｐゴシック" panose="020B0600070205080204" pitchFamily="34" charset="-128"/>
              <a:cs typeface="+mn-cs"/>
            </a:endParaRPr>
          </a:p>
          <a:p>
            <a:pPr marL="203200" marR="0" lvl="0" indent="-203200" algn="l" defTabSz="914454" rtl="0" eaLnBrk="1" fontAlgn="auto" latinLnBrk="0" hangingPunct="1">
              <a:lnSpc>
                <a:spcPct val="90000"/>
              </a:lnSpc>
              <a:spcBef>
                <a:spcPct val="25000"/>
              </a:spcBef>
              <a:spcAft>
                <a:spcPts val="0"/>
              </a:spcAft>
              <a:buClrTx/>
              <a:buSzTx/>
              <a:buFontTx/>
              <a:buNone/>
              <a:tabLst>
                <a:tab pos="203200" algn="l"/>
                <a:tab pos="2452688" algn="l"/>
                <a:tab pos="3271838" algn="l"/>
              </a:tabLst>
              <a:defRPr/>
            </a:pPr>
            <a:endParaRPr kumimoji="0" lang="de-DE" altLang="ja-JP" sz="1800" b="0" i="0" u="none" strike="noStrike" kern="1200" cap="none" spc="0" normalizeH="0" baseline="0" noProof="0" dirty="0">
              <a:ln>
                <a:noFill/>
              </a:ln>
              <a:solidFill>
                <a:schemeClr val="tx1"/>
              </a:solidFill>
              <a:effectLst/>
              <a:uLnTx/>
              <a:uFillTx/>
              <a:latin typeface="+mn-lt"/>
              <a:ea typeface="ＭＳ Ｐゴシック" panose="020B0600070205080204" pitchFamily="34" charset="-128"/>
              <a:cs typeface="+mn-cs"/>
            </a:endParaRPr>
          </a:p>
          <a:p>
            <a:pPr marL="203200" marR="0" lvl="0" indent="-203200" algn="l" defTabSz="914454" rtl="0" eaLnBrk="1" fontAlgn="auto" latinLnBrk="0" hangingPunct="1">
              <a:lnSpc>
                <a:spcPct val="90000"/>
              </a:lnSpc>
              <a:spcBef>
                <a:spcPct val="25000"/>
              </a:spcBef>
              <a:spcAft>
                <a:spcPts val="0"/>
              </a:spcAft>
              <a:buClrTx/>
              <a:buSzTx/>
              <a:buFontTx/>
              <a:buNone/>
              <a:tabLst>
                <a:tab pos="203200" algn="l"/>
                <a:tab pos="2452688" algn="l"/>
                <a:tab pos="3271838" algn="l"/>
              </a:tabLst>
              <a:defRPr/>
            </a:pPr>
            <a:r>
              <a:rPr kumimoji="0" lang="de-DE" altLang="ja-JP" sz="1800" b="0" i="0" u="none" strike="noStrike" kern="1200" cap="none" spc="0" normalizeH="0" baseline="0" noProof="0" dirty="0">
                <a:ln>
                  <a:noFill/>
                </a:ln>
                <a:solidFill>
                  <a:schemeClr val="tx1"/>
                </a:solidFill>
                <a:effectLst/>
                <a:uLnTx/>
                <a:uFillTx/>
                <a:latin typeface="+mn-lt"/>
                <a:ea typeface="ＭＳ Ｐゴシック" panose="020B0600070205080204" pitchFamily="34" charset="-128"/>
                <a:cs typeface="+mn-cs"/>
              </a:rPr>
              <a:t> </a:t>
            </a:r>
          </a:p>
        </p:txBody>
      </p:sp>
    </p:spTree>
    <p:extLst>
      <p:ext uri="{BB962C8B-B14F-4D97-AF65-F5344CB8AC3E}">
        <p14:creationId xmlns:p14="http://schemas.microsoft.com/office/powerpoint/2010/main" val="12244212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ildplatzhalter 3">
            <a:extLst>
              <a:ext uri="{FF2B5EF4-FFF2-40B4-BE49-F238E27FC236}">
                <a16:creationId xmlns:a16="http://schemas.microsoft.com/office/drawing/2014/main" id="{600C2D22-2874-4060-83EE-CA37B245C18F}"/>
              </a:ext>
            </a:extLst>
          </p:cNvPr>
          <p:cNvSpPr>
            <a:spLocks noGrp="1"/>
          </p:cNvSpPr>
          <p:nvPr>
            <p:ph type="pic" sz="quarter" idx="30"/>
          </p:nvPr>
        </p:nvSpPr>
        <p:spPr/>
      </p:sp>
      <p:sp>
        <p:nvSpPr>
          <p:cNvPr id="6" name="Textplatzhalter 6">
            <a:extLst>
              <a:ext uri="{FF2B5EF4-FFF2-40B4-BE49-F238E27FC236}">
                <a16:creationId xmlns:a16="http://schemas.microsoft.com/office/drawing/2014/main" id="{0C97CD94-F741-1D47-9A91-C7F8FA2AAB2D}"/>
              </a:ext>
            </a:extLst>
          </p:cNvPr>
          <p:cNvSpPr>
            <a:spLocks noGrp="1"/>
          </p:cNvSpPr>
          <p:nvPr>
            <p:ph type="body" sz="quarter" idx="24"/>
          </p:nvPr>
        </p:nvSpPr>
        <p:spPr>
          <a:xfrm>
            <a:off x="287338" y="116632"/>
            <a:ext cx="7956550" cy="843957"/>
          </a:xfrm>
        </p:spPr>
        <p:txBody>
          <a:bodyPr/>
          <a:lstStyle/>
          <a:p>
            <a:pPr>
              <a:spcBef>
                <a:spcPts val="0"/>
              </a:spcBef>
            </a:pPr>
            <a:r>
              <a:rPr lang="de-DE" sz="2400" dirty="0"/>
              <a:t>Fakultät für Elektro- und Informationstechnik</a:t>
            </a:r>
          </a:p>
          <a:p>
            <a:pPr>
              <a:spcBef>
                <a:spcPts val="0"/>
              </a:spcBef>
            </a:pPr>
            <a:r>
              <a:rPr lang="de-DE" sz="2400" dirty="0"/>
              <a:t>Algorithmen und Datenstrukturen</a:t>
            </a:r>
          </a:p>
        </p:txBody>
      </p:sp>
      <p:sp>
        <p:nvSpPr>
          <p:cNvPr id="10" name="Foliennummernplatzhalter 9"/>
          <p:cNvSpPr>
            <a:spLocks noGrp="1"/>
          </p:cNvSpPr>
          <p:nvPr>
            <p:ph type="sldNum" sz="quarter" idx="33"/>
          </p:nvPr>
        </p:nvSpPr>
        <p:spPr/>
        <p:txBody>
          <a:bodyPr/>
          <a:lstStyle/>
          <a:p>
            <a:fld id="{13005BA2-ABF8-0A46-8B15-84F2660EFA6C}" type="slidenum">
              <a:rPr lang="de-DE" sz="1000" smtClean="0"/>
              <a:pPr/>
              <a:t>27</a:t>
            </a:fld>
            <a:endParaRPr lang="de-DE" sz="1000" dirty="0"/>
          </a:p>
        </p:txBody>
      </p:sp>
      <p:sp>
        <p:nvSpPr>
          <p:cNvPr id="11" name="Fußzeilenplatzhalter 10"/>
          <p:cNvSpPr>
            <a:spLocks noGrp="1"/>
          </p:cNvSpPr>
          <p:nvPr>
            <p:ph type="ftr" sz="quarter" idx="32"/>
          </p:nvPr>
        </p:nvSpPr>
        <p:spPr/>
        <p:txBody>
          <a:bodyPr/>
          <a:lstStyle/>
          <a:p>
            <a:r>
              <a:rPr lang="de-DE" sz="1100" dirty="0"/>
              <a:t>Hochschule Karlsruhe</a:t>
            </a:r>
          </a:p>
        </p:txBody>
      </p:sp>
      <p:sp>
        <p:nvSpPr>
          <p:cNvPr id="12" name="Titel 1"/>
          <p:cNvSpPr txBox="1">
            <a:spLocks/>
          </p:cNvSpPr>
          <p:nvPr/>
        </p:nvSpPr>
        <p:spPr>
          <a:xfrm>
            <a:off x="251520" y="960589"/>
            <a:ext cx="7979685" cy="454025"/>
          </a:xfrm>
          <a:prstGeom prst="rect">
            <a:avLst/>
          </a:prstGeom>
          <a:solidFill>
            <a:schemeClr val="bg1">
              <a:lumMod val="95000"/>
            </a:schemeClr>
          </a:solidFill>
        </p:spPr>
        <p:txBody>
          <a:bodyPr/>
          <a:lstStyle/>
          <a:p>
            <a:pPr marL="0" marR="0" lvl="0" indent="0" algn="l" defTabSz="914454" rtl="0" eaLnBrk="1" fontAlgn="auto" latinLnBrk="0" hangingPunct="1">
              <a:lnSpc>
                <a:spcPct val="90000"/>
              </a:lnSpc>
              <a:spcBef>
                <a:spcPct val="0"/>
              </a:spcBef>
              <a:spcAft>
                <a:spcPts val="0"/>
              </a:spcAft>
              <a:buClrTx/>
              <a:buSzTx/>
              <a:buFontTx/>
              <a:buNone/>
              <a:tabLst/>
              <a:defRPr/>
            </a:pPr>
            <a:r>
              <a:rPr kumimoji="0" lang="de-DE" sz="2000" b="0" i="0" u="none" strike="noStrike" kern="1200" cap="none" spc="0" normalizeH="0" noProof="0" dirty="0" err="1">
                <a:ln>
                  <a:noFill/>
                </a:ln>
                <a:solidFill>
                  <a:schemeClr val="tx1"/>
                </a:solidFill>
                <a:effectLst>
                  <a:outerShdw blurRad="38100" dist="38100" dir="2700000" algn="tl">
                    <a:srgbClr val="000000">
                      <a:alpha val="43137"/>
                    </a:srgbClr>
                  </a:outerShdw>
                </a:effectLst>
                <a:uLnTx/>
                <a:uFillTx/>
                <a:latin typeface="+mj-lt"/>
                <a:ea typeface="+mj-ea"/>
                <a:cs typeface="+mj-cs"/>
              </a:rPr>
              <a:t>Timestamp</a:t>
            </a:r>
            <a:r>
              <a:rPr kumimoji="0" lang="de-DE" sz="2000" b="0" i="0" u="none" strike="noStrike" kern="1200" cap="none" spc="0" normalizeH="0" noProof="0" dirty="0">
                <a:ln>
                  <a:noFill/>
                </a:ln>
                <a:solidFill>
                  <a:schemeClr val="tx1"/>
                </a:solidFill>
                <a:effectLst>
                  <a:outerShdw blurRad="38100" dist="38100" dir="2700000" algn="tl">
                    <a:srgbClr val="000000">
                      <a:alpha val="43137"/>
                    </a:srgbClr>
                  </a:outerShdw>
                </a:effectLst>
                <a:uLnTx/>
                <a:uFillTx/>
                <a:latin typeface="+mj-lt"/>
                <a:ea typeface="+mj-ea"/>
                <a:cs typeface="+mj-cs"/>
              </a:rPr>
              <a:t>-Transponder – </a:t>
            </a:r>
            <a:r>
              <a:rPr kumimoji="0" lang="de-DE" sz="2000" b="0" i="0" u="none" strike="noStrike" kern="1200" cap="none" spc="0" normalizeH="0" noProof="0" dirty="0" err="1">
                <a:ln>
                  <a:noFill/>
                </a:ln>
                <a:solidFill>
                  <a:schemeClr val="tx1"/>
                </a:solidFill>
                <a:effectLst>
                  <a:outerShdw blurRad="38100" dist="38100" dir="2700000" algn="tl">
                    <a:srgbClr val="000000">
                      <a:alpha val="43137"/>
                    </a:srgbClr>
                  </a:outerShdw>
                </a:effectLst>
                <a:uLnTx/>
                <a:uFillTx/>
                <a:latin typeface="+mj-lt"/>
                <a:ea typeface="+mj-ea"/>
                <a:cs typeface="+mj-cs"/>
              </a:rPr>
              <a:t>Product</a:t>
            </a:r>
            <a:r>
              <a:rPr kumimoji="0" lang="de-DE" sz="2000" b="0" i="0" u="none" strike="noStrike" kern="1200" cap="none" spc="0" normalizeH="0" noProof="0" dirty="0">
                <a:ln>
                  <a:noFill/>
                </a:ln>
                <a:solidFill>
                  <a:schemeClr val="tx1"/>
                </a:solidFill>
                <a:effectLst>
                  <a:outerShdw blurRad="38100" dist="38100" dir="2700000" algn="tl">
                    <a:srgbClr val="000000">
                      <a:alpha val="43137"/>
                    </a:srgbClr>
                  </a:outerShdw>
                </a:effectLst>
                <a:uLnTx/>
                <a:uFillTx/>
                <a:latin typeface="+mj-lt"/>
                <a:ea typeface="+mj-ea"/>
                <a:cs typeface="+mj-cs"/>
              </a:rPr>
              <a:t> Backlog</a:t>
            </a:r>
            <a:endParaRPr kumimoji="0" lang="de-DE" sz="2000" b="0" i="0" u="none" strike="noStrike" kern="1200" cap="none" spc="0" normalizeH="0" baseline="0" noProof="0" dirty="0">
              <a:ln>
                <a:noFill/>
              </a:ln>
              <a:solidFill>
                <a:schemeClr val="tx1"/>
              </a:solidFill>
              <a:effectLst/>
              <a:uLnTx/>
              <a:uFillTx/>
              <a:latin typeface="+mj-lt"/>
              <a:ea typeface="+mj-ea"/>
              <a:cs typeface="+mj-cs"/>
            </a:endParaRPr>
          </a:p>
        </p:txBody>
      </p:sp>
      <p:sp>
        <p:nvSpPr>
          <p:cNvPr id="13" name="Inhaltsplatzhalter 2"/>
          <p:cNvSpPr txBox="1">
            <a:spLocks/>
          </p:cNvSpPr>
          <p:nvPr/>
        </p:nvSpPr>
        <p:spPr bwMode="auto">
          <a:xfrm>
            <a:off x="251520" y="1700808"/>
            <a:ext cx="8015502" cy="3753074"/>
          </a:xfrm>
          <a:prstGeom prst="rect">
            <a:avLst/>
          </a:prstGeom>
          <a:solidFill>
            <a:schemeClr val="bg1">
              <a:lumMod val="75000"/>
            </a:schemeClr>
          </a:solidFill>
        </p:spPr>
        <p:txBody>
          <a:bodyPr vert="horz" wrap="square" numCol="1" anchor="t" anchorCtr="0" compatLnSpc="1">
            <a:prstTxWarp prst="textNoShape">
              <a:avLst/>
            </a:prstTxWarp>
          </a:bodyPr>
          <a:lstStyle/>
          <a:p>
            <a:pPr marL="203200" lvl="0" indent="-203200" defTabSz="914454">
              <a:lnSpc>
                <a:spcPct val="90000"/>
              </a:lnSpc>
              <a:spcBef>
                <a:spcPct val="25000"/>
              </a:spcBef>
              <a:tabLst>
                <a:tab pos="203200" algn="l"/>
                <a:tab pos="2452688" algn="l"/>
                <a:tab pos="3271838" algn="l"/>
              </a:tabLst>
              <a:defRPr/>
            </a:pPr>
            <a:r>
              <a:rPr lang="de-DE" altLang="ja-JP" sz="1800" b="1" dirty="0">
                <a:ea typeface="ＭＳ Ｐゴシック" panose="020B0600070205080204" pitchFamily="34" charset="-128"/>
              </a:rPr>
              <a:t>Item 11 (LOW)</a:t>
            </a:r>
          </a:p>
          <a:p>
            <a:pPr lvl="0" defTabSz="914454">
              <a:lnSpc>
                <a:spcPct val="90000"/>
              </a:lnSpc>
              <a:spcBef>
                <a:spcPct val="25000"/>
              </a:spcBef>
              <a:tabLst>
                <a:tab pos="203200" algn="l"/>
                <a:tab pos="2452688" algn="l"/>
                <a:tab pos="3271838" algn="l"/>
              </a:tabLst>
              <a:defRPr/>
            </a:pPr>
            <a:r>
              <a:rPr lang="de-DE" altLang="ja-JP" sz="1800" dirty="0">
                <a:ea typeface="ＭＳ Ｐゴシック" panose="020B0600070205080204" pitchFamily="34" charset="-128"/>
              </a:rPr>
              <a:t>Titel: Einfügen weiterer Geräteeigenschaften oder Darstellungsoptionen</a:t>
            </a:r>
          </a:p>
          <a:p>
            <a:pPr marL="203200" marR="0" lvl="0" indent="-203200" defTabSz="914454" rtl="0" eaLnBrk="1" fontAlgn="auto" latinLnBrk="0" hangingPunct="1">
              <a:lnSpc>
                <a:spcPct val="90000"/>
              </a:lnSpc>
              <a:spcBef>
                <a:spcPct val="25000"/>
              </a:spcBef>
              <a:spcAft>
                <a:spcPts val="0"/>
              </a:spcAft>
              <a:buClrTx/>
              <a:buSzTx/>
              <a:buFontTx/>
              <a:buNone/>
              <a:tabLst>
                <a:tab pos="203200" algn="l"/>
                <a:tab pos="2452688" algn="l"/>
                <a:tab pos="3271838" algn="l"/>
              </a:tabLst>
              <a:defRPr/>
            </a:pPr>
            <a:endParaRPr lang="de-DE" altLang="ja-JP" sz="1800" dirty="0">
              <a:ea typeface="ＭＳ Ｐゴシック" panose="020B0600070205080204" pitchFamily="34" charset="-128"/>
            </a:endParaRPr>
          </a:p>
          <a:p>
            <a:pPr marL="203200" marR="0" lvl="0" indent="-203200" defTabSz="914454" rtl="0" eaLnBrk="1" fontAlgn="auto" latinLnBrk="0" hangingPunct="1">
              <a:lnSpc>
                <a:spcPct val="90000"/>
              </a:lnSpc>
              <a:spcBef>
                <a:spcPct val="25000"/>
              </a:spcBef>
              <a:spcAft>
                <a:spcPts val="0"/>
              </a:spcAft>
              <a:buClrTx/>
              <a:buSzTx/>
              <a:buFontTx/>
              <a:buNone/>
              <a:tabLst>
                <a:tab pos="203200" algn="l"/>
                <a:tab pos="2452688" algn="l"/>
                <a:tab pos="3271838" algn="l"/>
              </a:tabLst>
              <a:defRPr/>
            </a:pPr>
            <a:r>
              <a:rPr lang="de-DE" altLang="ja-JP" sz="1800" dirty="0">
                <a:ea typeface="ＭＳ Ｐゴシック" panose="020B0600070205080204" pitchFamily="34" charset="-128"/>
              </a:rPr>
              <a:t>Beschreibung:</a:t>
            </a:r>
          </a:p>
          <a:p>
            <a:pPr marL="203200" marR="0" lvl="0" indent="-203200" defTabSz="914454" rtl="0" eaLnBrk="1" fontAlgn="auto" latinLnBrk="0" hangingPunct="1">
              <a:lnSpc>
                <a:spcPct val="90000"/>
              </a:lnSpc>
              <a:spcBef>
                <a:spcPct val="25000"/>
              </a:spcBef>
              <a:spcAft>
                <a:spcPts val="0"/>
              </a:spcAft>
              <a:buClrTx/>
              <a:buSzTx/>
              <a:buFontTx/>
              <a:buNone/>
              <a:tabLst>
                <a:tab pos="203200" algn="l"/>
                <a:tab pos="2452688" algn="l"/>
                <a:tab pos="3271838" algn="l"/>
              </a:tabLst>
              <a:defRPr/>
            </a:pPr>
            <a:r>
              <a:rPr lang="de-DE" altLang="ja-JP" sz="1800" dirty="0">
                <a:ea typeface="ＭＳ Ｐゴシック" panose="020B0600070205080204" pitchFamily="34" charset="-128"/>
              </a:rPr>
              <a:t>Überlegen Sie sich weitere Geräteeigenschaften, die dementsprechend mit der freien Wahl weiterer Optionen dargestellt werden können.</a:t>
            </a:r>
          </a:p>
          <a:p>
            <a:pPr marL="342900" marR="0" lvl="0" indent="-342900" defTabSz="914454" rtl="0" eaLnBrk="1" fontAlgn="auto" latinLnBrk="0" hangingPunct="1">
              <a:lnSpc>
                <a:spcPct val="90000"/>
              </a:lnSpc>
              <a:spcBef>
                <a:spcPct val="25000"/>
              </a:spcBef>
              <a:spcAft>
                <a:spcPts val="0"/>
              </a:spcAft>
              <a:buClrTx/>
              <a:buSzTx/>
              <a:buFont typeface="Arial" pitchFamily="34" charset="0"/>
              <a:buChar char="•"/>
              <a:tabLst>
                <a:tab pos="203200" algn="l"/>
                <a:tab pos="2452688" algn="l"/>
                <a:tab pos="3271838" algn="l"/>
              </a:tabLst>
              <a:defRPr/>
            </a:pPr>
            <a:endParaRPr lang="de-DE" altLang="ja-JP" sz="1800" dirty="0">
              <a:ea typeface="ＭＳ Ｐゴシック" panose="020B0600070205080204" pitchFamily="34" charset="-128"/>
            </a:endParaRPr>
          </a:p>
          <a:p>
            <a:pPr marL="342900" marR="0" lvl="0" indent="-342900" defTabSz="914454" rtl="0" eaLnBrk="1" fontAlgn="auto" latinLnBrk="0" hangingPunct="1">
              <a:lnSpc>
                <a:spcPct val="90000"/>
              </a:lnSpc>
              <a:spcBef>
                <a:spcPct val="25000"/>
              </a:spcBef>
              <a:spcAft>
                <a:spcPts val="0"/>
              </a:spcAft>
              <a:buClrTx/>
              <a:buSzTx/>
              <a:buFont typeface="+mj-lt"/>
              <a:buAutoNum type="arabicPeriod"/>
              <a:tabLst>
                <a:tab pos="203200" algn="l"/>
                <a:tab pos="2452688" algn="l"/>
                <a:tab pos="3271838" algn="l"/>
              </a:tabLst>
              <a:defRPr/>
            </a:pPr>
            <a:endParaRPr lang="de-DE" altLang="ja-JP" sz="1800" dirty="0">
              <a:ea typeface="ＭＳ Ｐゴシック" panose="020B0600070205080204" pitchFamily="34" charset="-128"/>
            </a:endParaRPr>
          </a:p>
          <a:p>
            <a:pPr marL="203200" marR="0" lvl="0" indent="-203200" algn="ctr" defTabSz="914454" rtl="0" eaLnBrk="1" fontAlgn="auto" latinLnBrk="0" hangingPunct="1">
              <a:lnSpc>
                <a:spcPct val="90000"/>
              </a:lnSpc>
              <a:spcBef>
                <a:spcPct val="25000"/>
              </a:spcBef>
              <a:spcAft>
                <a:spcPts val="0"/>
              </a:spcAft>
              <a:buClrTx/>
              <a:buSzTx/>
              <a:buFontTx/>
              <a:buNone/>
              <a:tabLst>
                <a:tab pos="203200" algn="l"/>
                <a:tab pos="2452688" algn="l"/>
                <a:tab pos="3271838" algn="l"/>
              </a:tabLst>
              <a:defRPr/>
            </a:pPr>
            <a:endParaRPr kumimoji="0" lang="de-DE" altLang="ja-JP" sz="1800" b="0" i="0" u="none" strike="noStrike" kern="1200" cap="none" spc="0" normalizeH="0" baseline="0" noProof="0" dirty="0">
              <a:ln>
                <a:noFill/>
              </a:ln>
              <a:solidFill>
                <a:schemeClr val="tx1"/>
              </a:solidFill>
              <a:effectLst/>
              <a:uLnTx/>
              <a:uFillTx/>
              <a:latin typeface="+mn-lt"/>
              <a:ea typeface="ＭＳ Ｐゴシック" panose="020B0600070205080204" pitchFamily="34" charset="-128"/>
              <a:cs typeface="+mn-cs"/>
            </a:endParaRPr>
          </a:p>
          <a:p>
            <a:pPr marL="203200" marR="0" lvl="0" indent="-203200" algn="l" defTabSz="914454" rtl="0" eaLnBrk="1" fontAlgn="auto" latinLnBrk="0" hangingPunct="1">
              <a:lnSpc>
                <a:spcPct val="90000"/>
              </a:lnSpc>
              <a:spcBef>
                <a:spcPct val="25000"/>
              </a:spcBef>
              <a:spcAft>
                <a:spcPts val="0"/>
              </a:spcAft>
              <a:buClrTx/>
              <a:buSzTx/>
              <a:buFontTx/>
              <a:buChar char="-"/>
              <a:tabLst>
                <a:tab pos="203200" algn="l"/>
                <a:tab pos="2452688" algn="l"/>
                <a:tab pos="3271838" algn="l"/>
              </a:tabLst>
              <a:defRPr/>
            </a:pPr>
            <a:endParaRPr kumimoji="0" lang="de-DE" altLang="ja-JP" sz="1800" b="0" i="0" u="none" strike="noStrike" kern="1200" cap="none" spc="0" normalizeH="0" baseline="0" noProof="0" dirty="0">
              <a:ln>
                <a:noFill/>
              </a:ln>
              <a:solidFill>
                <a:schemeClr val="tx1"/>
              </a:solidFill>
              <a:effectLst/>
              <a:uLnTx/>
              <a:uFillTx/>
              <a:latin typeface="+mn-lt"/>
              <a:ea typeface="ＭＳ Ｐゴシック" panose="020B0600070205080204" pitchFamily="34" charset="-128"/>
              <a:cs typeface="+mn-cs"/>
            </a:endParaRPr>
          </a:p>
          <a:p>
            <a:pPr marL="203200" marR="0" lvl="0" indent="-203200" algn="l" defTabSz="914454" rtl="0" eaLnBrk="1" fontAlgn="auto" latinLnBrk="0" hangingPunct="1">
              <a:lnSpc>
                <a:spcPct val="90000"/>
              </a:lnSpc>
              <a:spcBef>
                <a:spcPct val="25000"/>
              </a:spcBef>
              <a:spcAft>
                <a:spcPts val="0"/>
              </a:spcAft>
              <a:buClrTx/>
              <a:buSzTx/>
              <a:buFontTx/>
              <a:buNone/>
              <a:tabLst>
                <a:tab pos="203200" algn="l"/>
                <a:tab pos="2452688" algn="l"/>
                <a:tab pos="3271838" algn="l"/>
              </a:tabLst>
              <a:defRPr/>
            </a:pPr>
            <a:endParaRPr kumimoji="0" lang="de-DE" altLang="ja-JP" sz="1800" b="0" i="0" u="none" strike="noStrike" kern="1200" cap="none" spc="0" normalizeH="0" baseline="0" noProof="0" dirty="0">
              <a:ln>
                <a:noFill/>
              </a:ln>
              <a:solidFill>
                <a:schemeClr val="tx1"/>
              </a:solidFill>
              <a:effectLst/>
              <a:uLnTx/>
              <a:uFillTx/>
              <a:latin typeface="+mn-lt"/>
              <a:ea typeface="ＭＳ Ｐゴシック" panose="020B0600070205080204" pitchFamily="34" charset="-128"/>
              <a:cs typeface="+mn-cs"/>
            </a:endParaRPr>
          </a:p>
          <a:p>
            <a:pPr marL="203200" marR="0" lvl="0" indent="-203200" algn="l" defTabSz="914454" rtl="0" eaLnBrk="1" fontAlgn="auto" latinLnBrk="0" hangingPunct="1">
              <a:lnSpc>
                <a:spcPct val="90000"/>
              </a:lnSpc>
              <a:spcBef>
                <a:spcPct val="25000"/>
              </a:spcBef>
              <a:spcAft>
                <a:spcPts val="0"/>
              </a:spcAft>
              <a:buClrTx/>
              <a:buSzTx/>
              <a:buFontTx/>
              <a:buNone/>
              <a:tabLst>
                <a:tab pos="203200" algn="l"/>
                <a:tab pos="2452688" algn="l"/>
                <a:tab pos="3271838" algn="l"/>
              </a:tabLst>
              <a:defRPr/>
            </a:pPr>
            <a:r>
              <a:rPr kumimoji="0" lang="de-DE" altLang="ja-JP" sz="1800" b="0" i="0" u="none" strike="noStrike" kern="1200" cap="none" spc="0" normalizeH="0" baseline="0" noProof="0" dirty="0">
                <a:ln>
                  <a:noFill/>
                </a:ln>
                <a:solidFill>
                  <a:schemeClr val="tx1"/>
                </a:solidFill>
                <a:effectLst/>
                <a:uLnTx/>
                <a:uFillTx/>
                <a:latin typeface="+mn-lt"/>
                <a:ea typeface="ＭＳ Ｐゴシック" panose="020B0600070205080204" pitchFamily="34" charset="-128"/>
                <a:cs typeface="+mn-cs"/>
              </a:rPr>
              <a:t> </a:t>
            </a:r>
          </a:p>
        </p:txBody>
      </p:sp>
    </p:spTree>
    <p:extLst>
      <p:ext uri="{BB962C8B-B14F-4D97-AF65-F5344CB8AC3E}">
        <p14:creationId xmlns:p14="http://schemas.microsoft.com/office/powerpoint/2010/main" val="3551575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ildplatzhalter 3">
            <a:extLst>
              <a:ext uri="{FF2B5EF4-FFF2-40B4-BE49-F238E27FC236}">
                <a16:creationId xmlns:a16="http://schemas.microsoft.com/office/drawing/2014/main" id="{600C2D22-2874-4060-83EE-CA37B245C18F}"/>
              </a:ext>
            </a:extLst>
          </p:cNvPr>
          <p:cNvSpPr>
            <a:spLocks noGrp="1"/>
          </p:cNvSpPr>
          <p:nvPr>
            <p:ph type="pic" sz="quarter" idx="30"/>
          </p:nvPr>
        </p:nvSpPr>
        <p:spPr/>
      </p:sp>
      <p:sp>
        <p:nvSpPr>
          <p:cNvPr id="6" name="Textplatzhalter 6">
            <a:extLst>
              <a:ext uri="{FF2B5EF4-FFF2-40B4-BE49-F238E27FC236}">
                <a16:creationId xmlns:a16="http://schemas.microsoft.com/office/drawing/2014/main" id="{0C97CD94-F741-1D47-9A91-C7F8FA2AAB2D}"/>
              </a:ext>
            </a:extLst>
          </p:cNvPr>
          <p:cNvSpPr>
            <a:spLocks noGrp="1"/>
          </p:cNvSpPr>
          <p:nvPr>
            <p:ph type="body" sz="quarter" idx="24"/>
          </p:nvPr>
        </p:nvSpPr>
        <p:spPr>
          <a:xfrm>
            <a:off x="287338" y="116632"/>
            <a:ext cx="7956550" cy="843957"/>
          </a:xfrm>
        </p:spPr>
        <p:txBody>
          <a:bodyPr/>
          <a:lstStyle/>
          <a:p>
            <a:pPr>
              <a:spcBef>
                <a:spcPts val="0"/>
              </a:spcBef>
            </a:pPr>
            <a:r>
              <a:rPr lang="de-DE" sz="2400" dirty="0"/>
              <a:t>Fakultät für Elektro- und Informationstechnik</a:t>
            </a:r>
          </a:p>
          <a:p>
            <a:pPr>
              <a:spcBef>
                <a:spcPts val="0"/>
              </a:spcBef>
            </a:pPr>
            <a:r>
              <a:rPr lang="de-DE" sz="2400" dirty="0"/>
              <a:t>Algorithmen und Datenstrukturen</a:t>
            </a:r>
          </a:p>
        </p:txBody>
      </p:sp>
      <p:sp>
        <p:nvSpPr>
          <p:cNvPr id="10" name="Foliennummernplatzhalter 9"/>
          <p:cNvSpPr>
            <a:spLocks noGrp="1"/>
          </p:cNvSpPr>
          <p:nvPr>
            <p:ph type="sldNum" sz="quarter" idx="33"/>
          </p:nvPr>
        </p:nvSpPr>
        <p:spPr/>
        <p:txBody>
          <a:bodyPr/>
          <a:lstStyle/>
          <a:p>
            <a:fld id="{13005BA2-ABF8-0A46-8B15-84F2660EFA6C}" type="slidenum">
              <a:rPr lang="de-DE" sz="1000" smtClean="0"/>
              <a:pPr/>
              <a:t>28</a:t>
            </a:fld>
            <a:endParaRPr lang="de-DE" sz="1000" dirty="0"/>
          </a:p>
        </p:txBody>
      </p:sp>
      <p:sp>
        <p:nvSpPr>
          <p:cNvPr id="11" name="Fußzeilenplatzhalter 10"/>
          <p:cNvSpPr>
            <a:spLocks noGrp="1"/>
          </p:cNvSpPr>
          <p:nvPr>
            <p:ph type="ftr" sz="quarter" idx="32"/>
          </p:nvPr>
        </p:nvSpPr>
        <p:spPr/>
        <p:txBody>
          <a:bodyPr/>
          <a:lstStyle/>
          <a:p>
            <a:r>
              <a:rPr lang="de-DE" sz="1100" dirty="0"/>
              <a:t>Hochschule Karlsruhe</a:t>
            </a:r>
          </a:p>
        </p:txBody>
      </p:sp>
      <p:sp>
        <p:nvSpPr>
          <p:cNvPr id="12" name="Titel 1"/>
          <p:cNvSpPr txBox="1">
            <a:spLocks/>
          </p:cNvSpPr>
          <p:nvPr/>
        </p:nvSpPr>
        <p:spPr>
          <a:xfrm>
            <a:off x="251520" y="960589"/>
            <a:ext cx="7979685" cy="454025"/>
          </a:xfrm>
          <a:prstGeom prst="rect">
            <a:avLst/>
          </a:prstGeom>
          <a:solidFill>
            <a:schemeClr val="bg1">
              <a:lumMod val="95000"/>
            </a:schemeClr>
          </a:solidFill>
        </p:spPr>
        <p:txBody>
          <a:bodyPr/>
          <a:lstStyle/>
          <a:p>
            <a:pPr marL="0" marR="0" lvl="0" indent="0" algn="l" defTabSz="914454" rtl="0" eaLnBrk="1" fontAlgn="auto" latinLnBrk="0" hangingPunct="1">
              <a:lnSpc>
                <a:spcPct val="90000"/>
              </a:lnSpc>
              <a:spcBef>
                <a:spcPct val="0"/>
              </a:spcBef>
              <a:spcAft>
                <a:spcPts val="0"/>
              </a:spcAft>
              <a:buClrTx/>
              <a:buSzTx/>
              <a:buFontTx/>
              <a:buNone/>
              <a:tabLst/>
              <a:defRPr/>
            </a:pPr>
            <a:r>
              <a:rPr kumimoji="0" lang="de-DE" sz="2000" b="0" i="0" u="none" strike="noStrike" kern="1200" cap="none" spc="0" normalizeH="0" noProof="0" dirty="0" err="1">
                <a:ln>
                  <a:noFill/>
                </a:ln>
                <a:solidFill>
                  <a:schemeClr val="tx1"/>
                </a:solidFill>
                <a:effectLst>
                  <a:outerShdw blurRad="38100" dist="38100" dir="2700000" algn="tl">
                    <a:srgbClr val="000000">
                      <a:alpha val="43137"/>
                    </a:srgbClr>
                  </a:outerShdw>
                </a:effectLst>
                <a:uLnTx/>
                <a:uFillTx/>
                <a:latin typeface="+mj-lt"/>
                <a:ea typeface="+mj-ea"/>
                <a:cs typeface="+mj-cs"/>
              </a:rPr>
              <a:t>Timestamp</a:t>
            </a:r>
            <a:r>
              <a:rPr kumimoji="0" lang="de-DE" sz="2000" b="0" i="0" u="none" strike="noStrike" kern="1200" cap="none" spc="0" normalizeH="0" noProof="0" dirty="0">
                <a:ln>
                  <a:noFill/>
                </a:ln>
                <a:solidFill>
                  <a:schemeClr val="tx1"/>
                </a:solidFill>
                <a:effectLst>
                  <a:outerShdw blurRad="38100" dist="38100" dir="2700000" algn="tl">
                    <a:srgbClr val="000000">
                      <a:alpha val="43137"/>
                    </a:srgbClr>
                  </a:outerShdw>
                </a:effectLst>
                <a:uLnTx/>
                <a:uFillTx/>
                <a:latin typeface="+mj-lt"/>
                <a:ea typeface="+mj-ea"/>
                <a:cs typeface="+mj-cs"/>
              </a:rPr>
              <a:t>-Transponder – </a:t>
            </a:r>
            <a:r>
              <a:rPr kumimoji="0" lang="de-DE" sz="2000" b="0" i="0" u="none" strike="noStrike" kern="1200" cap="none" spc="0" normalizeH="0" noProof="0" dirty="0" err="1">
                <a:ln>
                  <a:noFill/>
                </a:ln>
                <a:solidFill>
                  <a:schemeClr val="tx1"/>
                </a:solidFill>
                <a:effectLst>
                  <a:outerShdw blurRad="38100" dist="38100" dir="2700000" algn="tl">
                    <a:srgbClr val="000000">
                      <a:alpha val="43137"/>
                    </a:srgbClr>
                  </a:outerShdw>
                </a:effectLst>
                <a:uLnTx/>
                <a:uFillTx/>
                <a:latin typeface="+mj-lt"/>
                <a:ea typeface="+mj-ea"/>
                <a:cs typeface="+mj-cs"/>
              </a:rPr>
              <a:t>Product</a:t>
            </a:r>
            <a:r>
              <a:rPr kumimoji="0" lang="de-DE" sz="2000" b="0" i="0" u="none" strike="noStrike" kern="1200" cap="none" spc="0" normalizeH="0" noProof="0" dirty="0">
                <a:ln>
                  <a:noFill/>
                </a:ln>
                <a:solidFill>
                  <a:schemeClr val="tx1"/>
                </a:solidFill>
                <a:effectLst>
                  <a:outerShdw blurRad="38100" dist="38100" dir="2700000" algn="tl">
                    <a:srgbClr val="000000">
                      <a:alpha val="43137"/>
                    </a:srgbClr>
                  </a:outerShdw>
                </a:effectLst>
                <a:uLnTx/>
                <a:uFillTx/>
                <a:latin typeface="+mj-lt"/>
                <a:ea typeface="+mj-ea"/>
                <a:cs typeface="+mj-cs"/>
              </a:rPr>
              <a:t> Backlog</a:t>
            </a:r>
            <a:endParaRPr kumimoji="0" lang="de-DE" sz="2000" b="0" i="0" u="none" strike="noStrike" kern="1200" cap="none" spc="0" normalizeH="0" baseline="0" noProof="0" dirty="0">
              <a:ln>
                <a:noFill/>
              </a:ln>
              <a:solidFill>
                <a:schemeClr val="tx1"/>
              </a:solidFill>
              <a:effectLst/>
              <a:uLnTx/>
              <a:uFillTx/>
              <a:latin typeface="+mj-lt"/>
              <a:ea typeface="+mj-ea"/>
              <a:cs typeface="+mj-cs"/>
            </a:endParaRPr>
          </a:p>
        </p:txBody>
      </p:sp>
      <p:sp>
        <p:nvSpPr>
          <p:cNvPr id="13" name="Inhaltsplatzhalter 2"/>
          <p:cNvSpPr txBox="1">
            <a:spLocks/>
          </p:cNvSpPr>
          <p:nvPr/>
        </p:nvSpPr>
        <p:spPr bwMode="auto">
          <a:xfrm>
            <a:off x="251520" y="1700808"/>
            <a:ext cx="8015502" cy="3753074"/>
          </a:xfrm>
          <a:prstGeom prst="rect">
            <a:avLst/>
          </a:prstGeom>
          <a:solidFill>
            <a:schemeClr val="bg1">
              <a:lumMod val="75000"/>
            </a:schemeClr>
          </a:solidFill>
        </p:spPr>
        <p:txBody>
          <a:bodyPr vert="horz" wrap="square" numCol="1" anchor="t" anchorCtr="0" compatLnSpc="1">
            <a:prstTxWarp prst="textNoShape">
              <a:avLst/>
            </a:prstTxWarp>
          </a:bodyPr>
          <a:lstStyle/>
          <a:p>
            <a:pPr marL="203200" lvl="0" indent="-203200" defTabSz="914454">
              <a:lnSpc>
                <a:spcPct val="90000"/>
              </a:lnSpc>
              <a:spcBef>
                <a:spcPct val="25000"/>
              </a:spcBef>
              <a:tabLst>
                <a:tab pos="203200" algn="l"/>
                <a:tab pos="2452688" algn="l"/>
                <a:tab pos="3271838" algn="l"/>
              </a:tabLst>
              <a:defRPr/>
            </a:pPr>
            <a:r>
              <a:rPr lang="de-DE" altLang="ja-JP" sz="1800" b="1" dirty="0">
                <a:ea typeface="ＭＳ Ｐゴシック" panose="020B0600070205080204" pitchFamily="34" charset="-128"/>
              </a:rPr>
              <a:t>Item 12 (LOW)</a:t>
            </a:r>
          </a:p>
          <a:p>
            <a:pPr lvl="0" defTabSz="914454">
              <a:lnSpc>
                <a:spcPct val="90000"/>
              </a:lnSpc>
              <a:spcBef>
                <a:spcPct val="25000"/>
              </a:spcBef>
              <a:tabLst>
                <a:tab pos="203200" algn="l"/>
                <a:tab pos="2452688" algn="l"/>
                <a:tab pos="3271838" algn="l"/>
              </a:tabLst>
              <a:defRPr/>
            </a:pPr>
            <a:r>
              <a:rPr lang="de-DE" altLang="ja-JP" sz="1800" dirty="0">
                <a:ea typeface="ＭＳ Ｐゴシック" panose="020B0600070205080204" pitchFamily="34" charset="-128"/>
              </a:rPr>
              <a:t>Titel: Aussagekräftige Fehlertexte</a:t>
            </a:r>
          </a:p>
          <a:p>
            <a:pPr marL="203200" marR="0" lvl="0" indent="-203200" defTabSz="914454" rtl="0" eaLnBrk="1" fontAlgn="auto" latinLnBrk="0" hangingPunct="1">
              <a:lnSpc>
                <a:spcPct val="90000"/>
              </a:lnSpc>
              <a:spcBef>
                <a:spcPct val="25000"/>
              </a:spcBef>
              <a:spcAft>
                <a:spcPts val="0"/>
              </a:spcAft>
              <a:buClrTx/>
              <a:buSzTx/>
              <a:buFontTx/>
              <a:buNone/>
              <a:tabLst>
                <a:tab pos="203200" algn="l"/>
                <a:tab pos="2452688" algn="l"/>
                <a:tab pos="3271838" algn="l"/>
              </a:tabLst>
              <a:defRPr/>
            </a:pPr>
            <a:endParaRPr lang="de-DE" altLang="ja-JP" sz="1800" dirty="0">
              <a:ea typeface="ＭＳ Ｐゴシック" panose="020B0600070205080204" pitchFamily="34" charset="-128"/>
            </a:endParaRPr>
          </a:p>
          <a:p>
            <a:pPr marL="203200" marR="0" lvl="0" indent="-203200" defTabSz="914454" rtl="0" eaLnBrk="1" fontAlgn="auto" latinLnBrk="0" hangingPunct="1">
              <a:lnSpc>
                <a:spcPct val="90000"/>
              </a:lnSpc>
              <a:spcBef>
                <a:spcPct val="25000"/>
              </a:spcBef>
              <a:spcAft>
                <a:spcPts val="0"/>
              </a:spcAft>
              <a:buClrTx/>
              <a:buSzTx/>
              <a:buFontTx/>
              <a:buNone/>
              <a:tabLst>
                <a:tab pos="203200" algn="l"/>
                <a:tab pos="2452688" algn="l"/>
                <a:tab pos="3271838" algn="l"/>
              </a:tabLst>
              <a:defRPr/>
            </a:pPr>
            <a:r>
              <a:rPr lang="de-DE" altLang="ja-JP" sz="1800" dirty="0">
                <a:ea typeface="ＭＳ Ｐゴシック" panose="020B0600070205080204" pitchFamily="34" charset="-128"/>
              </a:rPr>
              <a:t>Beschreibung:</a:t>
            </a:r>
          </a:p>
          <a:p>
            <a:pPr marL="203200" marR="0" lvl="0" indent="-203200" defTabSz="914454" rtl="0" eaLnBrk="1" fontAlgn="auto" latinLnBrk="0" hangingPunct="1">
              <a:lnSpc>
                <a:spcPct val="90000"/>
              </a:lnSpc>
              <a:spcBef>
                <a:spcPct val="25000"/>
              </a:spcBef>
              <a:spcAft>
                <a:spcPts val="0"/>
              </a:spcAft>
              <a:buClrTx/>
              <a:buSzTx/>
              <a:buFontTx/>
              <a:buNone/>
              <a:tabLst>
                <a:tab pos="203200" algn="l"/>
                <a:tab pos="2452688" algn="l"/>
                <a:tab pos="3271838" algn="l"/>
              </a:tabLst>
              <a:defRPr/>
            </a:pPr>
            <a:r>
              <a:rPr lang="de-DE" altLang="ja-JP" sz="1800" dirty="0">
                <a:ea typeface="ＭＳ Ｐゴシック" panose="020B0600070205080204" pitchFamily="34" charset="-128"/>
              </a:rPr>
              <a:t>Überlegen Sie sich dem Kunden hilfreiche Fehlertexte aus für </a:t>
            </a:r>
            <a:r>
              <a:rPr lang="de-DE" altLang="ja-JP" sz="1800">
                <a:ea typeface="ＭＳ Ｐゴシック" panose="020B0600070205080204" pitchFamily="34" charset="-128"/>
              </a:rPr>
              <a:t>jeglichen Fehlerfall.</a:t>
            </a:r>
            <a:endParaRPr lang="de-DE" altLang="ja-JP" sz="1800" dirty="0">
              <a:ea typeface="ＭＳ Ｐゴシック" panose="020B0600070205080204" pitchFamily="34" charset="-128"/>
            </a:endParaRPr>
          </a:p>
          <a:p>
            <a:pPr marL="342900" marR="0" lvl="0" indent="-342900" defTabSz="914454" rtl="0" eaLnBrk="1" fontAlgn="auto" latinLnBrk="0" hangingPunct="1">
              <a:lnSpc>
                <a:spcPct val="90000"/>
              </a:lnSpc>
              <a:spcBef>
                <a:spcPct val="25000"/>
              </a:spcBef>
              <a:spcAft>
                <a:spcPts val="0"/>
              </a:spcAft>
              <a:buClrTx/>
              <a:buSzTx/>
              <a:buFont typeface="Arial" pitchFamily="34" charset="0"/>
              <a:buChar char="•"/>
              <a:tabLst>
                <a:tab pos="203200" algn="l"/>
                <a:tab pos="2452688" algn="l"/>
                <a:tab pos="3271838" algn="l"/>
              </a:tabLst>
              <a:defRPr/>
            </a:pPr>
            <a:endParaRPr lang="de-DE" altLang="ja-JP" sz="1800" dirty="0">
              <a:ea typeface="ＭＳ Ｐゴシック" panose="020B0600070205080204" pitchFamily="34" charset="-128"/>
            </a:endParaRPr>
          </a:p>
          <a:p>
            <a:pPr marL="342900" marR="0" lvl="0" indent="-342900" defTabSz="914454" rtl="0" eaLnBrk="1" fontAlgn="auto" latinLnBrk="0" hangingPunct="1">
              <a:lnSpc>
                <a:spcPct val="90000"/>
              </a:lnSpc>
              <a:spcBef>
                <a:spcPct val="25000"/>
              </a:spcBef>
              <a:spcAft>
                <a:spcPts val="0"/>
              </a:spcAft>
              <a:buClrTx/>
              <a:buSzTx/>
              <a:buFont typeface="+mj-lt"/>
              <a:buAutoNum type="arabicPeriod"/>
              <a:tabLst>
                <a:tab pos="203200" algn="l"/>
                <a:tab pos="2452688" algn="l"/>
                <a:tab pos="3271838" algn="l"/>
              </a:tabLst>
              <a:defRPr/>
            </a:pPr>
            <a:endParaRPr lang="de-DE" altLang="ja-JP" sz="1800" dirty="0">
              <a:ea typeface="ＭＳ Ｐゴシック" panose="020B0600070205080204" pitchFamily="34" charset="-128"/>
            </a:endParaRPr>
          </a:p>
          <a:p>
            <a:pPr marL="203200" marR="0" lvl="0" indent="-203200" algn="ctr" defTabSz="914454" rtl="0" eaLnBrk="1" fontAlgn="auto" latinLnBrk="0" hangingPunct="1">
              <a:lnSpc>
                <a:spcPct val="90000"/>
              </a:lnSpc>
              <a:spcBef>
                <a:spcPct val="25000"/>
              </a:spcBef>
              <a:spcAft>
                <a:spcPts val="0"/>
              </a:spcAft>
              <a:buClrTx/>
              <a:buSzTx/>
              <a:buFontTx/>
              <a:buNone/>
              <a:tabLst>
                <a:tab pos="203200" algn="l"/>
                <a:tab pos="2452688" algn="l"/>
                <a:tab pos="3271838" algn="l"/>
              </a:tabLst>
              <a:defRPr/>
            </a:pPr>
            <a:endParaRPr kumimoji="0" lang="de-DE" altLang="ja-JP" sz="1800" b="0" i="0" u="none" strike="noStrike" kern="1200" cap="none" spc="0" normalizeH="0" baseline="0" noProof="0" dirty="0">
              <a:ln>
                <a:noFill/>
              </a:ln>
              <a:solidFill>
                <a:schemeClr val="tx1"/>
              </a:solidFill>
              <a:effectLst/>
              <a:uLnTx/>
              <a:uFillTx/>
              <a:latin typeface="+mn-lt"/>
              <a:ea typeface="ＭＳ Ｐゴシック" panose="020B0600070205080204" pitchFamily="34" charset="-128"/>
              <a:cs typeface="+mn-cs"/>
            </a:endParaRPr>
          </a:p>
          <a:p>
            <a:pPr marL="203200" marR="0" lvl="0" indent="-203200" algn="l" defTabSz="914454" rtl="0" eaLnBrk="1" fontAlgn="auto" latinLnBrk="0" hangingPunct="1">
              <a:lnSpc>
                <a:spcPct val="90000"/>
              </a:lnSpc>
              <a:spcBef>
                <a:spcPct val="25000"/>
              </a:spcBef>
              <a:spcAft>
                <a:spcPts val="0"/>
              </a:spcAft>
              <a:buClrTx/>
              <a:buSzTx/>
              <a:buFontTx/>
              <a:buChar char="-"/>
              <a:tabLst>
                <a:tab pos="203200" algn="l"/>
                <a:tab pos="2452688" algn="l"/>
                <a:tab pos="3271838" algn="l"/>
              </a:tabLst>
              <a:defRPr/>
            </a:pPr>
            <a:endParaRPr kumimoji="0" lang="de-DE" altLang="ja-JP" sz="1800" b="0" i="0" u="none" strike="noStrike" kern="1200" cap="none" spc="0" normalizeH="0" baseline="0" noProof="0" dirty="0">
              <a:ln>
                <a:noFill/>
              </a:ln>
              <a:solidFill>
                <a:schemeClr val="tx1"/>
              </a:solidFill>
              <a:effectLst/>
              <a:uLnTx/>
              <a:uFillTx/>
              <a:latin typeface="+mn-lt"/>
              <a:ea typeface="ＭＳ Ｐゴシック" panose="020B0600070205080204" pitchFamily="34" charset="-128"/>
              <a:cs typeface="+mn-cs"/>
            </a:endParaRPr>
          </a:p>
          <a:p>
            <a:pPr marL="203200" marR="0" lvl="0" indent="-203200" algn="l" defTabSz="914454" rtl="0" eaLnBrk="1" fontAlgn="auto" latinLnBrk="0" hangingPunct="1">
              <a:lnSpc>
                <a:spcPct val="90000"/>
              </a:lnSpc>
              <a:spcBef>
                <a:spcPct val="25000"/>
              </a:spcBef>
              <a:spcAft>
                <a:spcPts val="0"/>
              </a:spcAft>
              <a:buClrTx/>
              <a:buSzTx/>
              <a:buFontTx/>
              <a:buNone/>
              <a:tabLst>
                <a:tab pos="203200" algn="l"/>
                <a:tab pos="2452688" algn="l"/>
                <a:tab pos="3271838" algn="l"/>
              </a:tabLst>
              <a:defRPr/>
            </a:pPr>
            <a:endParaRPr kumimoji="0" lang="de-DE" altLang="ja-JP" sz="1800" b="0" i="0" u="none" strike="noStrike" kern="1200" cap="none" spc="0" normalizeH="0" baseline="0" noProof="0" dirty="0">
              <a:ln>
                <a:noFill/>
              </a:ln>
              <a:solidFill>
                <a:schemeClr val="tx1"/>
              </a:solidFill>
              <a:effectLst/>
              <a:uLnTx/>
              <a:uFillTx/>
              <a:latin typeface="+mn-lt"/>
              <a:ea typeface="ＭＳ Ｐゴシック" panose="020B0600070205080204" pitchFamily="34" charset="-128"/>
              <a:cs typeface="+mn-cs"/>
            </a:endParaRPr>
          </a:p>
          <a:p>
            <a:pPr marL="203200" marR="0" lvl="0" indent="-203200" algn="l" defTabSz="914454" rtl="0" eaLnBrk="1" fontAlgn="auto" latinLnBrk="0" hangingPunct="1">
              <a:lnSpc>
                <a:spcPct val="90000"/>
              </a:lnSpc>
              <a:spcBef>
                <a:spcPct val="25000"/>
              </a:spcBef>
              <a:spcAft>
                <a:spcPts val="0"/>
              </a:spcAft>
              <a:buClrTx/>
              <a:buSzTx/>
              <a:buFontTx/>
              <a:buNone/>
              <a:tabLst>
                <a:tab pos="203200" algn="l"/>
                <a:tab pos="2452688" algn="l"/>
                <a:tab pos="3271838" algn="l"/>
              </a:tabLst>
              <a:defRPr/>
            </a:pPr>
            <a:r>
              <a:rPr kumimoji="0" lang="de-DE" altLang="ja-JP" sz="1800" b="0" i="0" u="none" strike="noStrike" kern="1200" cap="none" spc="0" normalizeH="0" baseline="0" noProof="0" dirty="0">
                <a:ln>
                  <a:noFill/>
                </a:ln>
                <a:solidFill>
                  <a:schemeClr val="tx1"/>
                </a:solidFill>
                <a:effectLst/>
                <a:uLnTx/>
                <a:uFillTx/>
                <a:latin typeface="+mn-lt"/>
                <a:ea typeface="ＭＳ Ｐゴシック" panose="020B0600070205080204" pitchFamily="34" charset="-128"/>
                <a:cs typeface="+mn-cs"/>
              </a:rPr>
              <a:t> </a:t>
            </a:r>
          </a:p>
        </p:txBody>
      </p:sp>
    </p:spTree>
    <p:extLst>
      <p:ext uri="{BB962C8B-B14F-4D97-AF65-F5344CB8AC3E}">
        <p14:creationId xmlns:p14="http://schemas.microsoft.com/office/powerpoint/2010/main" val="40495404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ED89C87E-ADA8-764F-8FE8-B8B6EEEC728E}"/>
              </a:ext>
            </a:extLst>
          </p:cNvPr>
          <p:cNvSpPr>
            <a:spLocks noGrp="1"/>
          </p:cNvSpPr>
          <p:nvPr>
            <p:ph type="body" sz="quarter" idx="10"/>
          </p:nvPr>
        </p:nvSpPr>
        <p:spPr/>
        <p:txBody>
          <a:bodyPr/>
          <a:lstStyle/>
          <a:p>
            <a:r>
              <a:rPr lang="de-DE" dirty="0" err="1"/>
              <a:t>www.h-ka.de</a:t>
            </a:r>
            <a:endParaRPr lang="de-DE" dirty="0"/>
          </a:p>
        </p:txBody>
      </p:sp>
      <p:sp>
        <p:nvSpPr>
          <p:cNvPr id="4" name="Bildplatzhalter 3">
            <a:extLst>
              <a:ext uri="{FF2B5EF4-FFF2-40B4-BE49-F238E27FC236}">
                <a16:creationId xmlns:a16="http://schemas.microsoft.com/office/drawing/2014/main" id="{615FFF7D-559E-4A6B-8D3F-5B3728C9E2CF}"/>
              </a:ext>
            </a:extLst>
          </p:cNvPr>
          <p:cNvSpPr>
            <a:spLocks noGrp="1"/>
          </p:cNvSpPr>
          <p:nvPr>
            <p:ph type="pic" sz="quarter" idx="12"/>
          </p:nvPr>
        </p:nvSpPr>
        <p:spPr/>
      </p:sp>
    </p:spTree>
    <p:extLst>
      <p:ext uri="{BB962C8B-B14F-4D97-AF65-F5344CB8AC3E}">
        <p14:creationId xmlns:p14="http://schemas.microsoft.com/office/powerpoint/2010/main" val="19669160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ildplatzhalter 3">
            <a:extLst>
              <a:ext uri="{FF2B5EF4-FFF2-40B4-BE49-F238E27FC236}">
                <a16:creationId xmlns:a16="http://schemas.microsoft.com/office/drawing/2014/main" id="{600C2D22-2874-4060-83EE-CA37B245C18F}"/>
              </a:ext>
            </a:extLst>
          </p:cNvPr>
          <p:cNvSpPr>
            <a:spLocks noGrp="1"/>
          </p:cNvSpPr>
          <p:nvPr>
            <p:ph type="pic" sz="quarter" idx="30"/>
          </p:nvPr>
        </p:nvSpPr>
        <p:spPr/>
      </p:sp>
      <p:sp>
        <p:nvSpPr>
          <p:cNvPr id="6" name="Textplatzhalter 6">
            <a:extLst>
              <a:ext uri="{FF2B5EF4-FFF2-40B4-BE49-F238E27FC236}">
                <a16:creationId xmlns:a16="http://schemas.microsoft.com/office/drawing/2014/main" id="{0C97CD94-F741-1D47-9A91-C7F8FA2AAB2D}"/>
              </a:ext>
            </a:extLst>
          </p:cNvPr>
          <p:cNvSpPr>
            <a:spLocks noGrp="1"/>
          </p:cNvSpPr>
          <p:nvPr>
            <p:ph type="body" sz="quarter" idx="24"/>
          </p:nvPr>
        </p:nvSpPr>
        <p:spPr>
          <a:xfrm>
            <a:off x="287338" y="116632"/>
            <a:ext cx="7956550" cy="843957"/>
          </a:xfrm>
        </p:spPr>
        <p:txBody>
          <a:bodyPr/>
          <a:lstStyle/>
          <a:p>
            <a:pPr>
              <a:spcBef>
                <a:spcPts val="0"/>
              </a:spcBef>
            </a:pPr>
            <a:r>
              <a:rPr lang="de-DE" sz="2400" dirty="0"/>
              <a:t>Fakultät für Elektro- und Informationstechnik</a:t>
            </a:r>
          </a:p>
          <a:p>
            <a:pPr>
              <a:spcBef>
                <a:spcPts val="0"/>
              </a:spcBef>
            </a:pPr>
            <a:r>
              <a:rPr lang="de-DE" sz="2400" dirty="0"/>
              <a:t>Algorithmen und Datenstrukturen</a:t>
            </a:r>
          </a:p>
        </p:txBody>
      </p:sp>
      <p:sp>
        <p:nvSpPr>
          <p:cNvPr id="10" name="Foliennummernplatzhalter 9"/>
          <p:cNvSpPr>
            <a:spLocks noGrp="1"/>
          </p:cNvSpPr>
          <p:nvPr>
            <p:ph type="sldNum" sz="quarter" idx="33"/>
          </p:nvPr>
        </p:nvSpPr>
        <p:spPr/>
        <p:txBody>
          <a:bodyPr/>
          <a:lstStyle/>
          <a:p>
            <a:fld id="{13005BA2-ABF8-0A46-8B15-84F2660EFA6C}" type="slidenum">
              <a:rPr lang="de-DE" sz="1000" smtClean="0"/>
              <a:pPr/>
              <a:t>3</a:t>
            </a:fld>
            <a:endParaRPr lang="de-DE" sz="1000" dirty="0"/>
          </a:p>
        </p:txBody>
      </p:sp>
      <p:sp>
        <p:nvSpPr>
          <p:cNvPr id="11" name="Fußzeilenplatzhalter 10"/>
          <p:cNvSpPr>
            <a:spLocks noGrp="1"/>
          </p:cNvSpPr>
          <p:nvPr>
            <p:ph type="ftr" sz="quarter" idx="32"/>
          </p:nvPr>
        </p:nvSpPr>
        <p:spPr/>
        <p:txBody>
          <a:bodyPr/>
          <a:lstStyle/>
          <a:p>
            <a:r>
              <a:rPr lang="de-DE" sz="1100" dirty="0"/>
              <a:t>Hochschule Karlsruhe</a:t>
            </a:r>
          </a:p>
        </p:txBody>
      </p:sp>
      <p:sp>
        <p:nvSpPr>
          <p:cNvPr id="12" name="Titel 1"/>
          <p:cNvSpPr txBox="1">
            <a:spLocks/>
          </p:cNvSpPr>
          <p:nvPr/>
        </p:nvSpPr>
        <p:spPr>
          <a:xfrm>
            <a:off x="251520" y="960589"/>
            <a:ext cx="7979685" cy="454025"/>
          </a:xfrm>
          <a:prstGeom prst="rect">
            <a:avLst/>
          </a:prstGeom>
          <a:solidFill>
            <a:schemeClr val="bg1">
              <a:lumMod val="95000"/>
            </a:schemeClr>
          </a:solidFill>
        </p:spPr>
        <p:txBody>
          <a:bodyPr/>
          <a:lstStyle/>
          <a:p>
            <a:pPr lvl="0" defTabSz="914454">
              <a:lnSpc>
                <a:spcPct val="90000"/>
              </a:lnSpc>
              <a:spcBef>
                <a:spcPct val="0"/>
              </a:spcBef>
              <a:defRPr/>
            </a:pPr>
            <a:r>
              <a:rPr lang="de-DE" sz="2000" dirty="0">
                <a:effectLst>
                  <a:outerShdw blurRad="38100" dist="38100" dir="2700000" algn="tl">
                    <a:srgbClr val="000000">
                      <a:alpha val="43137"/>
                    </a:srgbClr>
                  </a:outerShdw>
                </a:effectLst>
              </a:rPr>
              <a:t>Pseudo ARP Network</a:t>
            </a:r>
            <a:r>
              <a:rPr kumimoji="0" lang="de-DE" sz="2000" b="0" i="0" u="none" strike="noStrike" kern="1200" cap="none" spc="0" normalizeH="0" noProof="0" dirty="0">
                <a:ln>
                  <a:noFill/>
                </a:ln>
                <a:solidFill>
                  <a:schemeClr val="tx1"/>
                </a:solidFill>
                <a:effectLst>
                  <a:outerShdw blurRad="38100" dist="38100" dir="2700000" algn="tl">
                    <a:srgbClr val="000000">
                      <a:alpha val="43137"/>
                    </a:srgbClr>
                  </a:outerShdw>
                </a:effectLst>
                <a:uLnTx/>
                <a:uFillTx/>
                <a:latin typeface="+mj-lt"/>
                <a:ea typeface="+mj-ea"/>
                <a:cs typeface="+mj-cs"/>
              </a:rPr>
              <a:t> – </a:t>
            </a:r>
            <a:r>
              <a:rPr kumimoji="0" lang="de-DE" sz="2000" b="0" i="0" u="none" strike="noStrike" kern="1200" cap="none" spc="0" normalizeH="0" noProof="0" dirty="0" err="1">
                <a:ln>
                  <a:noFill/>
                </a:ln>
                <a:solidFill>
                  <a:schemeClr val="tx1"/>
                </a:solidFill>
                <a:effectLst>
                  <a:outerShdw blurRad="38100" dist="38100" dir="2700000" algn="tl">
                    <a:srgbClr val="000000">
                      <a:alpha val="43137"/>
                    </a:srgbClr>
                  </a:outerShdw>
                </a:effectLst>
                <a:uLnTx/>
                <a:uFillTx/>
                <a:latin typeface="+mj-lt"/>
                <a:ea typeface="+mj-ea"/>
                <a:cs typeface="+mj-cs"/>
              </a:rPr>
              <a:t>Product</a:t>
            </a:r>
            <a:r>
              <a:rPr kumimoji="0" lang="de-DE" sz="2000" b="0" i="0" u="none" strike="noStrike" kern="1200" cap="none" spc="0" normalizeH="0" noProof="0" dirty="0">
                <a:ln>
                  <a:noFill/>
                </a:ln>
                <a:solidFill>
                  <a:schemeClr val="tx1"/>
                </a:solidFill>
                <a:effectLst>
                  <a:outerShdw blurRad="38100" dist="38100" dir="2700000" algn="tl">
                    <a:srgbClr val="000000">
                      <a:alpha val="43137"/>
                    </a:srgbClr>
                  </a:outerShdw>
                </a:effectLst>
                <a:uLnTx/>
                <a:uFillTx/>
                <a:latin typeface="+mj-lt"/>
                <a:ea typeface="+mj-ea"/>
                <a:cs typeface="+mj-cs"/>
              </a:rPr>
              <a:t> Backlog</a:t>
            </a:r>
            <a:endParaRPr kumimoji="0" lang="de-DE" sz="2000" b="0" i="0" u="none" strike="noStrike" kern="1200" cap="none" spc="0" normalizeH="0" baseline="0" noProof="0" dirty="0">
              <a:ln>
                <a:noFill/>
              </a:ln>
              <a:solidFill>
                <a:schemeClr val="tx1"/>
              </a:solidFill>
              <a:effectLst/>
              <a:uLnTx/>
              <a:uFillTx/>
              <a:latin typeface="+mj-lt"/>
              <a:ea typeface="+mj-ea"/>
              <a:cs typeface="+mj-cs"/>
            </a:endParaRPr>
          </a:p>
        </p:txBody>
      </p:sp>
      <p:sp>
        <p:nvSpPr>
          <p:cNvPr id="13" name="Inhaltsplatzhalter 2"/>
          <p:cNvSpPr txBox="1">
            <a:spLocks/>
          </p:cNvSpPr>
          <p:nvPr/>
        </p:nvSpPr>
        <p:spPr bwMode="auto">
          <a:xfrm>
            <a:off x="251520" y="1700808"/>
            <a:ext cx="8015502" cy="3753074"/>
          </a:xfrm>
          <a:prstGeom prst="rect">
            <a:avLst/>
          </a:prstGeom>
          <a:solidFill>
            <a:schemeClr val="bg1">
              <a:lumMod val="75000"/>
            </a:schemeClr>
          </a:solidFill>
        </p:spPr>
        <p:txBody>
          <a:bodyPr vert="horz" wrap="square" numCol="1" anchor="t" anchorCtr="0" compatLnSpc="1">
            <a:prstTxWarp prst="textNoShape">
              <a:avLst/>
            </a:prstTxWarp>
          </a:bodyPr>
          <a:lstStyle/>
          <a:p>
            <a:pPr marL="203200" marR="0" lvl="0" indent="-203200" defTabSz="914454" rtl="0" eaLnBrk="1" fontAlgn="auto" latinLnBrk="0" hangingPunct="1">
              <a:lnSpc>
                <a:spcPct val="90000"/>
              </a:lnSpc>
              <a:spcBef>
                <a:spcPct val="25000"/>
              </a:spcBef>
              <a:spcAft>
                <a:spcPts val="0"/>
              </a:spcAft>
              <a:buClrTx/>
              <a:buSzTx/>
              <a:buFontTx/>
              <a:buNone/>
              <a:tabLst>
                <a:tab pos="203200" algn="l"/>
                <a:tab pos="2452688" algn="l"/>
                <a:tab pos="3271838" algn="l"/>
              </a:tabLst>
              <a:defRPr/>
            </a:pPr>
            <a:r>
              <a:rPr lang="de-DE" altLang="ja-JP" sz="1800" b="1" dirty="0">
                <a:ea typeface="ＭＳ Ｐゴシック" panose="020B0600070205080204" pitchFamily="34" charset="-128"/>
              </a:rPr>
              <a:t>Item 2 (MUST)</a:t>
            </a:r>
          </a:p>
          <a:p>
            <a:pPr marL="203200" marR="0" lvl="0" indent="-203200" defTabSz="914454" rtl="0" eaLnBrk="1" fontAlgn="auto" latinLnBrk="0" hangingPunct="1">
              <a:lnSpc>
                <a:spcPct val="90000"/>
              </a:lnSpc>
              <a:spcBef>
                <a:spcPct val="25000"/>
              </a:spcBef>
              <a:spcAft>
                <a:spcPts val="0"/>
              </a:spcAft>
              <a:buClrTx/>
              <a:buSzTx/>
              <a:buFontTx/>
              <a:buNone/>
              <a:tabLst>
                <a:tab pos="203200" algn="l"/>
                <a:tab pos="2452688" algn="l"/>
                <a:tab pos="3271838" algn="l"/>
              </a:tabLst>
              <a:defRPr/>
            </a:pPr>
            <a:r>
              <a:rPr lang="de-DE" altLang="ja-JP" sz="1800" dirty="0">
                <a:ea typeface="ＭＳ Ｐゴシック" panose="020B0600070205080204" pitchFamily="34" charset="-128"/>
              </a:rPr>
              <a:t>Titel: Projektpräsentation erstellen</a:t>
            </a:r>
          </a:p>
          <a:p>
            <a:pPr marL="203200" marR="0" lvl="0" indent="-203200" defTabSz="914454" rtl="0" eaLnBrk="1" fontAlgn="auto" latinLnBrk="0" hangingPunct="1">
              <a:lnSpc>
                <a:spcPct val="90000"/>
              </a:lnSpc>
              <a:spcBef>
                <a:spcPct val="25000"/>
              </a:spcBef>
              <a:spcAft>
                <a:spcPts val="0"/>
              </a:spcAft>
              <a:buClrTx/>
              <a:buSzTx/>
              <a:buFontTx/>
              <a:buNone/>
              <a:tabLst>
                <a:tab pos="203200" algn="l"/>
                <a:tab pos="2452688" algn="l"/>
                <a:tab pos="3271838" algn="l"/>
              </a:tabLst>
              <a:defRPr/>
            </a:pPr>
            <a:endParaRPr lang="de-DE" altLang="ja-JP" sz="1800" dirty="0">
              <a:ea typeface="ＭＳ Ｐゴシック" panose="020B0600070205080204" pitchFamily="34" charset="-128"/>
            </a:endParaRPr>
          </a:p>
          <a:p>
            <a:pPr marL="203200" marR="0" lvl="0" indent="-203200" defTabSz="914454" rtl="0" eaLnBrk="1" fontAlgn="auto" latinLnBrk="0" hangingPunct="1">
              <a:lnSpc>
                <a:spcPct val="90000"/>
              </a:lnSpc>
              <a:spcBef>
                <a:spcPct val="25000"/>
              </a:spcBef>
              <a:spcAft>
                <a:spcPts val="0"/>
              </a:spcAft>
              <a:buClrTx/>
              <a:buSzTx/>
              <a:buFontTx/>
              <a:buNone/>
              <a:tabLst>
                <a:tab pos="203200" algn="l"/>
                <a:tab pos="2452688" algn="l"/>
                <a:tab pos="3271838" algn="l"/>
              </a:tabLst>
              <a:defRPr/>
            </a:pPr>
            <a:r>
              <a:rPr lang="de-DE" altLang="ja-JP" sz="1800" dirty="0">
                <a:ea typeface="ＭＳ Ｐゴシック" panose="020B0600070205080204" pitchFamily="34" charset="-128"/>
              </a:rPr>
              <a:t>Beschreibung:</a:t>
            </a:r>
          </a:p>
          <a:p>
            <a:pPr marL="203200" marR="0" lvl="0" indent="-203200" defTabSz="914454" rtl="0" eaLnBrk="1" fontAlgn="auto" latinLnBrk="0" hangingPunct="1">
              <a:lnSpc>
                <a:spcPct val="90000"/>
              </a:lnSpc>
              <a:spcBef>
                <a:spcPct val="25000"/>
              </a:spcBef>
              <a:spcAft>
                <a:spcPts val="0"/>
              </a:spcAft>
              <a:buClrTx/>
              <a:buSzTx/>
              <a:buFontTx/>
              <a:buNone/>
              <a:tabLst>
                <a:tab pos="203200" algn="l"/>
                <a:tab pos="2452688" algn="l"/>
                <a:tab pos="3271838" algn="l"/>
              </a:tabLst>
              <a:defRPr/>
            </a:pPr>
            <a:r>
              <a:rPr lang="de-DE" altLang="ja-JP" sz="1800" dirty="0" err="1">
                <a:ea typeface="ＭＳ Ｐゴシック" panose="020B0600070205080204" pitchFamily="34" charset="-128"/>
              </a:rPr>
              <a:t>Powerpoint</a:t>
            </a:r>
            <a:r>
              <a:rPr lang="de-DE" altLang="ja-JP" sz="1800" dirty="0">
                <a:ea typeface="ＭＳ Ｐゴシック" panose="020B0600070205080204" pitchFamily="34" charset="-128"/>
              </a:rPr>
              <a:t>-Präsentation als Verkaufsgespräch</a:t>
            </a:r>
          </a:p>
          <a:p>
            <a:pPr marL="203200" marR="0" lvl="0" indent="-203200" defTabSz="914454" rtl="0" eaLnBrk="1" fontAlgn="auto" latinLnBrk="0" hangingPunct="1">
              <a:lnSpc>
                <a:spcPct val="90000"/>
              </a:lnSpc>
              <a:spcBef>
                <a:spcPct val="25000"/>
              </a:spcBef>
              <a:spcAft>
                <a:spcPts val="0"/>
              </a:spcAft>
              <a:buClrTx/>
              <a:buSzTx/>
              <a:buFontTx/>
              <a:buNone/>
              <a:tabLst>
                <a:tab pos="203200" algn="l"/>
                <a:tab pos="2452688" algn="l"/>
                <a:tab pos="3271838" algn="l"/>
              </a:tabLst>
              <a:defRPr/>
            </a:pPr>
            <a:r>
              <a:rPr lang="de-DE" altLang="ja-JP" sz="1800" dirty="0">
                <a:ea typeface="ＭＳ Ｐゴシック" panose="020B0600070205080204" pitchFamily="34" charset="-128"/>
              </a:rPr>
              <a:t>(Thema, Theorie-, Praxis-Ergebnisse)</a:t>
            </a:r>
          </a:p>
          <a:p>
            <a:pPr marL="342900" marR="0" lvl="0" indent="-342900" defTabSz="914454" rtl="0" eaLnBrk="1" fontAlgn="auto" latinLnBrk="0" hangingPunct="1">
              <a:lnSpc>
                <a:spcPct val="90000"/>
              </a:lnSpc>
              <a:spcBef>
                <a:spcPct val="25000"/>
              </a:spcBef>
              <a:spcAft>
                <a:spcPts val="0"/>
              </a:spcAft>
              <a:buClrTx/>
              <a:buSzTx/>
              <a:buFont typeface="Arial" pitchFamily="34" charset="0"/>
              <a:buChar char="•"/>
              <a:tabLst>
                <a:tab pos="203200" algn="l"/>
                <a:tab pos="2452688" algn="l"/>
                <a:tab pos="3271838" algn="l"/>
              </a:tabLst>
              <a:defRPr/>
            </a:pPr>
            <a:endParaRPr lang="de-DE" altLang="ja-JP" sz="1800" dirty="0">
              <a:ea typeface="ＭＳ Ｐゴシック" panose="020B0600070205080204" pitchFamily="34" charset="-128"/>
            </a:endParaRPr>
          </a:p>
          <a:p>
            <a:pPr marL="342900" marR="0" lvl="0" indent="-342900" defTabSz="914454" rtl="0" eaLnBrk="1" fontAlgn="auto" latinLnBrk="0" hangingPunct="1">
              <a:lnSpc>
                <a:spcPct val="90000"/>
              </a:lnSpc>
              <a:spcBef>
                <a:spcPct val="25000"/>
              </a:spcBef>
              <a:spcAft>
                <a:spcPts val="0"/>
              </a:spcAft>
              <a:buClrTx/>
              <a:buSzTx/>
              <a:buFont typeface="Arial" pitchFamily="34" charset="0"/>
              <a:buChar char="•"/>
              <a:tabLst>
                <a:tab pos="203200" algn="l"/>
                <a:tab pos="2452688" algn="l"/>
                <a:tab pos="3271838" algn="l"/>
              </a:tabLst>
              <a:defRPr/>
            </a:pPr>
            <a:endParaRPr lang="de-DE" altLang="ja-JP" sz="1800" dirty="0">
              <a:ea typeface="ＭＳ Ｐゴシック" panose="020B0600070205080204" pitchFamily="34" charset="-128"/>
            </a:endParaRPr>
          </a:p>
          <a:p>
            <a:pPr marL="342900" marR="0" lvl="0" indent="-342900" defTabSz="914454" rtl="0" eaLnBrk="1" fontAlgn="auto" latinLnBrk="0" hangingPunct="1">
              <a:lnSpc>
                <a:spcPct val="90000"/>
              </a:lnSpc>
              <a:spcBef>
                <a:spcPct val="25000"/>
              </a:spcBef>
              <a:spcAft>
                <a:spcPts val="0"/>
              </a:spcAft>
              <a:buClrTx/>
              <a:buSzTx/>
              <a:buFont typeface="+mj-lt"/>
              <a:buAutoNum type="arabicPeriod"/>
              <a:tabLst>
                <a:tab pos="203200" algn="l"/>
                <a:tab pos="2452688" algn="l"/>
                <a:tab pos="3271838" algn="l"/>
              </a:tabLst>
              <a:defRPr/>
            </a:pPr>
            <a:endParaRPr lang="de-DE" altLang="ja-JP" sz="1800" dirty="0">
              <a:ea typeface="ＭＳ Ｐゴシック" panose="020B0600070205080204" pitchFamily="34" charset="-128"/>
            </a:endParaRPr>
          </a:p>
          <a:p>
            <a:pPr marL="203200" marR="0" lvl="0" indent="-203200" algn="ctr" defTabSz="914454" rtl="0" eaLnBrk="1" fontAlgn="auto" latinLnBrk="0" hangingPunct="1">
              <a:lnSpc>
                <a:spcPct val="90000"/>
              </a:lnSpc>
              <a:spcBef>
                <a:spcPct val="25000"/>
              </a:spcBef>
              <a:spcAft>
                <a:spcPts val="0"/>
              </a:spcAft>
              <a:buClrTx/>
              <a:buSzTx/>
              <a:buFontTx/>
              <a:buNone/>
              <a:tabLst>
                <a:tab pos="203200" algn="l"/>
                <a:tab pos="2452688" algn="l"/>
                <a:tab pos="3271838" algn="l"/>
              </a:tabLst>
              <a:defRPr/>
            </a:pPr>
            <a:endParaRPr kumimoji="0" lang="de-DE" altLang="ja-JP" sz="1800" b="0" i="0" u="none" strike="noStrike" kern="1200" cap="none" spc="0" normalizeH="0" baseline="0" noProof="0" dirty="0">
              <a:ln>
                <a:noFill/>
              </a:ln>
              <a:solidFill>
                <a:schemeClr val="tx1"/>
              </a:solidFill>
              <a:effectLst/>
              <a:uLnTx/>
              <a:uFillTx/>
              <a:latin typeface="+mn-lt"/>
              <a:ea typeface="ＭＳ Ｐゴシック" panose="020B0600070205080204" pitchFamily="34" charset="-128"/>
              <a:cs typeface="+mn-cs"/>
            </a:endParaRPr>
          </a:p>
          <a:p>
            <a:pPr marL="203200" marR="0" lvl="0" indent="-203200" algn="l" defTabSz="914454" rtl="0" eaLnBrk="1" fontAlgn="auto" latinLnBrk="0" hangingPunct="1">
              <a:lnSpc>
                <a:spcPct val="90000"/>
              </a:lnSpc>
              <a:spcBef>
                <a:spcPct val="25000"/>
              </a:spcBef>
              <a:spcAft>
                <a:spcPts val="0"/>
              </a:spcAft>
              <a:buClrTx/>
              <a:buSzTx/>
              <a:buFontTx/>
              <a:buChar char="-"/>
              <a:tabLst>
                <a:tab pos="203200" algn="l"/>
                <a:tab pos="2452688" algn="l"/>
                <a:tab pos="3271838" algn="l"/>
              </a:tabLst>
              <a:defRPr/>
            </a:pPr>
            <a:endParaRPr kumimoji="0" lang="de-DE" altLang="ja-JP" sz="1800" b="0" i="0" u="none" strike="noStrike" kern="1200" cap="none" spc="0" normalizeH="0" baseline="0" noProof="0" dirty="0">
              <a:ln>
                <a:noFill/>
              </a:ln>
              <a:solidFill>
                <a:schemeClr val="tx1"/>
              </a:solidFill>
              <a:effectLst/>
              <a:uLnTx/>
              <a:uFillTx/>
              <a:latin typeface="+mn-lt"/>
              <a:ea typeface="ＭＳ Ｐゴシック" panose="020B0600070205080204" pitchFamily="34" charset="-128"/>
              <a:cs typeface="+mn-cs"/>
            </a:endParaRPr>
          </a:p>
          <a:p>
            <a:pPr marL="203200" marR="0" lvl="0" indent="-203200" algn="l" defTabSz="914454" rtl="0" eaLnBrk="1" fontAlgn="auto" latinLnBrk="0" hangingPunct="1">
              <a:lnSpc>
                <a:spcPct val="90000"/>
              </a:lnSpc>
              <a:spcBef>
                <a:spcPct val="25000"/>
              </a:spcBef>
              <a:spcAft>
                <a:spcPts val="0"/>
              </a:spcAft>
              <a:buClrTx/>
              <a:buSzTx/>
              <a:buFontTx/>
              <a:buNone/>
              <a:tabLst>
                <a:tab pos="203200" algn="l"/>
                <a:tab pos="2452688" algn="l"/>
                <a:tab pos="3271838" algn="l"/>
              </a:tabLst>
              <a:defRPr/>
            </a:pPr>
            <a:endParaRPr kumimoji="0" lang="de-DE" altLang="ja-JP" sz="1800" b="0" i="0" u="none" strike="noStrike" kern="1200" cap="none" spc="0" normalizeH="0" baseline="0" noProof="0" dirty="0">
              <a:ln>
                <a:noFill/>
              </a:ln>
              <a:solidFill>
                <a:schemeClr val="tx1"/>
              </a:solidFill>
              <a:effectLst/>
              <a:uLnTx/>
              <a:uFillTx/>
              <a:latin typeface="+mn-lt"/>
              <a:ea typeface="ＭＳ Ｐゴシック" panose="020B0600070205080204" pitchFamily="34" charset="-128"/>
              <a:cs typeface="+mn-cs"/>
            </a:endParaRPr>
          </a:p>
          <a:p>
            <a:pPr marL="203200" marR="0" lvl="0" indent="-203200" algn="l" defTabSz="914454" rtl="0" eaLnBrk="1" fontAlgn="auto" latinLnBrk="0" hangingPunct="1">
              <a:lnSpc>
                <a:spcPct val="90000"/>
              </a:lnSpc>
              <a:spcBef>
                <a:spcPct val="25000"/>
              </a:spcBef>
              <a:spcAft>
                <a:spcPts val="0"/>
              </a:spcAft>
              <a:buClrTx/>
              <a:buSzTx/>
              <a:buFontTx/>
              <a:buNone/>
              <a:tabLst>
                <a:tab pos="203200" algn="l"/>
                <a:tab pos="2452688" algn="l"/>
                <a:tab pos="3271838" algn="l"/>
              </a:tabLst>
              <a:defRPr/>
            </a:pPr>
            <a:r>
              <a:rPr kumimoji="0" lang="de-DE" altLang="ja-JP" sz="1800" b="0" i="0" u="none" strike="noStrike" kern="1200" cap="none" spc="0" normalizeH="0" baseline="0" noProof="0" dirty="0">
                <a:ln>
                  <a:noFill/>
                </a:ln>
                <a:solidFill>
                  <a:schemeClr val="tx1"/>
                </a:solidFill>
                <a:effectLst/>
                <a:uLnTx/>
                <a:uFillTx/>
                <a:latin typeface="+mn-lt"/>
                <a:ea typeface="ＭＳ Ｐゴシック" panose="020B0600070205080204" pitchFamily="34" charset="-128"/>
                <a:cs typeface="+mn-cs"/>
              </a:rPr>
              <a:t> </a:t>
            </a:r>
          </a:p>
        </p:txBody>
      </p:sp>
    </p:spTree>
    <p:extLst>
      <p:ext uri="{BB962C8B-B14F-4D97-AF65-F5344CB8AC3E}">
        <p14:creationId xmlns:p14="http://schemas.microsoft.com/office/powerpoint/2010/main" val="25839654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ildplatzhalter 3">
            <a:extLst>
              <a:ext uri="{FF2B5EF4-FFF2-40B4-BE49-F238E27FC236}">
                <a16:creationId xmlns:a16="http://schemas.microsoft.com/office/drawing/2014/main" id="{600C2D22-2874-4060-83EE-CA37B245C18F}"/>
              </a:ext>
            </a:extLst>
          </p:cNvPr>
          <p:cNvSpPr>
            <a:spLocks noGrp="1"/>
          </p:cNvSpPr>
          <p:nvPr>
            <p:ph type="pic" sz="quarter" idx="30"/>
          </p:nvPr>
        </p:nvSpPr>
        <p:spPr/>
      </p:sp>
      <p:sp>
        <p:nvSpPr>
          <p:cNvPr id="6" name="Textplatzhalter 6">
            <a:extLst>
              <a:ext uri="{FF2B5EF4-FFF2-40B4-BE49-F238E27FC236}">
                <a16:creationId xmlns:a16="http://schemas.microsoft.com/office/drawing/2014/main" id="{0C97CD94-F741-1D47-9A91-C7F8FA2AAB2D}"/>
              </a:ext>
            </a:extLst>
          </p:cNvPr>
          <p:cNvSpPr>
            <a:spLocks noGrp="1"/>
          </p:cNvSpPr>
          <p:nvPr>
            <p:ph type="body" sz="quarter" idx="24"/>
          </p:nvPr>
        </p:nvSpPr>
        <p:spPr>
          <a:xfrm>
            <a:off x="287338" y="116632"/>
            <a:ext cx="7956550" cy="843957"/>
          </a:xfrm>
        </p:spPr>
        <p:txBody>
          <a:bodyPr/>
          <a:lstStyle/>
          <a:p>
            <a:pPr>
              <a:spcBef>
                <a:spcPts val="0"/>
              </a:spcBef>
            </a:pPr>
            <a:r>
              <a:rPr lang="de-DE" sz="2400" dirty="0"/>
              <a:t>Fakultät für Elektro- und Informationstechnik</a:t>
            </a:r>
          </a:p>
          <a:p>
            <a:pPr>
              <a:spcBef>
                <a:spcPts val="0"/>
              </a:spcBef>
            </a:pPr>
            <a:r>
              <a:rPr lang="de-DE" sz="2400" dirty="0"/>
              <a:t>Algorithmen und Datenstrukturen</a:t>
            </a:r>
          </a:p>
        </p:txBody>
      </p:sp>
      <p:sp>
        <p:nvSpPr>
          <p:cNvPr id="10" name="Foliennummernplatzhalter 9"/>
          <p:cNvSpPr>
            <a:spLocks noGrp="1"/>
          </p:cNvSpPr>
          <p:nvPr>
            <p:ph type="sldNum" sz="quarter" idx="33"/>
          </p:nvPr>
        </p:nvSpPr>
        <p:spPr/>
        <p:txBody>
          <a:bodyPr/>
          <a:lstStyle/>
          <a:p>
            <a:fld id="{13005BA2-ABF8-0A46-8B15-84F2660EFA6C}" type="slidenum">
              <a:rPr lang="de-DE" sz="1000" smtClean="0"/>
              <a:pPr/>
              <a:t>4</a:t>
            </a:fld>
            <a:endParaRPr lang="de-DE" sz="1000" dirty="0"/>
          </a:p>
        </p:txBody>
      </p:sp>
      <p:sp>
        <p:nvSpPr>
          <p:cNvPr id="11" name="Fußzeilenplatzhalter 10"/>
          <p:cNvSpPr>
            <a:spLocks noGrp="1"/>
          </p:cNvSpPr>
          <p:nvPr>
            <p:ph type="ftr" sz="quarter" idx="32"/>
          </p:nvPr>
        </p:nvSpPr>
        <p:spPr/>
        <p:txBody>
          <a:bodyPr/>
          <a:lstStyle/>
          <a:p>
            <a:r>
              <a:rPr lang="de-DE" sz="1100" dirty="0"/>
              <a:t>Hochschule Karlsruhe</a:t>
            </a:r>
          </a:p>
        </p:txBody>
      </p:sp>
      <p:sp>
        <p:nvSpPr>
          <p:cNvPr id="12" name="Titel 1"/>
          <p:cNvSpPr txBox="1">
            <a:spLocks/>
          </p:cNvSpPr>
          <p:nvPr/>
        </p:nvSpPr>
        <p:spPr>
          <a:xfrm>
            <a:off x="251520" y="960589"/>
            <a:ext cx="7979685" cy="454025"/>
          </a:xfrm>
          <a:prstGeom prst="rect">
            <a:avLst/>
          </a:prstGeom>
          <a:solidFill>
            <a:schemeClr val="bg1">
              <a:lumMod val="95000"/>
            </a:schemeClr>
          </a:solidFill>
        </p:spPr>
        <p:txBody>
          <a:bodyPr/>
          <a:lstStyle/>
          <a:p>
            <a:pPr lvl="0" defTabSz="914454">
              <a:lnSpc>
                <a:spcPct val="90000"/>
              </a:lnSpc>
              <a:spcBef>
                <a:spcPct val="0"/>
              </a:spcBef>
              <a:defRPr/>
            </a:pPr>
            <a:r>
              <a:rPr lang="de-DE" sz="2000" dirty="0">
                <a:effectLst>
                  <a:outerShdw blurRad="38100" dist="38100" dir="2700000" algn="tl">
                    <a:srgbClr val="000000">
                      <a:alpha val="43137"/>
                    </a:srgbClr>
                  </a:outerShdw>
                </a:effectLst>
              </a:rPr>
              <a:t>Pseudo ARP Network</a:t>
            </a:r>
            <a:r>
              <a:rPr kumimoji="0" lang="de-DE" sz="2000" b="0" i="0" u="none" strike="noStrike" kern="1200" cap="none" spc="0" normalizeH="0" noProof="0" dirty="0">
                <a:ln>
                  <a:noFill/>
                </a:ln>
                <a:solidFill>
                  <a:schemeClr val="tx1"/>
                </a:solidFill>
                <a:effectLst>
                  <a:outerShdw blurRad="38100" dist="38100" dir="2700000" algn="tl">
                    <a:srgbClr val="000000">
                      <a:alpha val="43137"/>
                    </a:srgbClr>
                  </a:outerShdw>
                </a:effectLst>
                <a:uLnTx/>
                <a:uFillTx/>
                <a:latin typeface="+mj-lt"/>
                <a:ea typeface="+mj-ea"/>
                <a:cs typeface="+mj-cs"/>
              </a:rPr>
              <a:t> – </a:t>
            </a:r>
            <a:r>
              <a:rPr kumimoji="0" lang="de-DE" sz="2000" b="0" i="0" u="none" strike="noStrike" kern="1200" cap="none" spc="0" normalizeH="0" noProof="0" dirty="0" err="1">
                <a:ln>
                  <a:noFill/>
                </a:ln>
                <a:solidFill>
                  <a:schemeClr val="tx1"/>
                </a:solidFill>
                <a:effectLst>
                  <a:outerShdw blurRad="38100" dist="38100" dir="2700000" algn="tl">
                    <a:srgbClr val="000000">
                      <a:alpha val="43137"/>
                    </a:srgbClr>
                  </a:outerShdw>
                </a:effectLst>
                <a:uLnTx/>
                <a:uFillTx/>
                <a:latin typeface="+mj-lt"/>
                <a:ea typeface="+mj-ea"/>
                <a:cs typeface="+mj-cs"/>
              </a:rPr>
              <a:t>Product</a:t>
            </a:r>
            <a:r>
              <a:rPr kumimoji="0" lang="de-DE" sz="2000" b="0" i="0" u="none" strike="noStrike" kern="1200" cap="none" spc="0" normalizeH="0" noProof="0" dirty="0">
                <a:ln>
                  <a:noFill/>
                </a:ln>
                <a:solidFill>
                  <a:schemeClr val="tx1"/>
                </a:solidFill>
                <a:effectLst>
                  <a:outerShdw blurRad="38100" dist="38100" dir="2700000" algn="tl">
                    <a:srgbClr val="000000">
                      <a:alpha val="43137"/>
                    </a:srgbClr>
                  </a:outerShdw>
                </a:effectLst>
                <a:uLnTx/>
                <a:uFillTx/>
                <a:latin typeface="+mj-lt"/>
                <a:ea typeface="+mj-ea"/>
                <a:cs typeface="+mj-cs"/>
              </a:rPr>
              <a:t> Backlog</a:t>
            </a:r>
            <a:endParaRPr kumimoji="0" lang="de-DE" sz="2000" b="0" i="0" u="none" strike="noStrike" kern="1200" cap="none" spc="0" normalizeH="0" baseline="0" noProof="0" dirty="0">
              <a:ln>
                <a:noFill/>
              </a:ln>
              <a:solidFill>
                <a:schemeClr val="tx1"/>
              </a:solidFill>
              <a:effectLst/>
              <a:uLnTx/>
              <a:uFillTx/>
              <a:latin typeface="+mj-lt"/>
              <a:ea typeface="+mj-ea"/>
              <a:cs typeface="+mj-cs"/>
            </a:endParaRPr>
          </a:p>
        </p:txBody>
      </p:sp>
      <p:sp>
        <p:nvSpPr>
          <p:cNvPr id="13" name="Inhaltsplatzhalter 2"/>
          <p:cNvSpPr txBox="1">
            <a:spLocks/>
          </p:cNvSpPr>
          <p:nvPr/>
        </p:nvSpPr>
        <p:spPr bwMode="auto">
          <a:xfrm>
            <a:off x="251520" y="1700808"/>
            <a:ext cx="8015502" cy="3753074"/>
          </a:xfrm>
          <a:prstGeom prst="rect">
            <a:avLst/>
          </a:prstGeom>
          <a:solidFill>
            <a:schemeClr val="bg1">
              <a:lumMod val="75000"/>
            </a:schemeClr>
          </a:solidFill>
        </p:spPr>
        <p:txBody>
          <a:bodyPr vert="horz" wrap="square" numCol="1" anchor="t" anchorCtr="0" compatLnSpc="1">
            <a:prstTxWarp prst="textNoShape">
              <a:avLst/>
            </a:prstTxWarp>
          </a:bodyPr>
          <a:lstStyle/>
          <a:p>
            <a:pPr marL="203200" lvl="0" indent="-203200" defTabSz="914454">
              <a:lnSpc>
                <a:spcPct val="90000"/>
              </a:lnSpc>
              <a:spcBef>
                <a:spcPct val="25000"/>
              </a:spcBef>
              <a:tabLst>
                <a:tab pos="203200" algn="l"/>
                <a:tab pos="2452688" algn="l"/>
                <a:tab pos="3271838" algn="l"/>
              </a:tabLst>
              <a:defRPr/>
            </a:pPr>
            <a:r>
              <a:rPr lang="de-DE" altLang="ja-JP" sz="1800" b="1" dirty="0">
                <a:ea typeface="ＭＳ Ｐゴシック" panose="020B0600070205080204" pitchFamily="34" charset="-128"/>
              </a:rPr>
              <a:t>Item 3 (MUST)</a:t>
            </a:r>
          </a:p>
          <a:p>
            <a:pPr lvl="0" defTabSz="914454">
              <a:lnSpc>
                <a:spcPct val="90000"/>
              </a:lnSpc>
              <a:spcBef>
                <a:spcPct val="25000"/>
              </a:spcBef>
              <a:tabLst>
                <a:tab pos="203200" algn="l"/>
                <a:tab pos="2452688" algn="l"/>
                <a:tab pos="3271838" algn="l"/>
              </a:tabLst>
              <a:defRPr/>
            </a:pPr>
            <a:r>
              <a:rPr lang="de-DE" altLang="ja-JP" sz="1800" dirty="0">
                <a:ea typeface="ＭＳ Ｐゴシック" panose="020B0600070205080204" pitchFamily="34" charset="-128"/>
              </a:rPr>
              <a:t>Titel: Lexikalische Analyse der Konsolen-Eingabe</a:t>
            </a:r>
          </a:p>
          <a:p>
            <a:pPr marL="203200" marR="0" lvl="0" indent="-203200" defTabSz="914454" rtl="0" eaLnBrk="1" fontAlgn="auto" latinLnBrk="0" hangingPunct="1">
              <a:lnSpc>
                <a:spcPct val="90000"/>
              </a:lnSpc>
              <a:spcBef>
                <a:spcPct val="25000"/>
              </a:spcBef>
              <a:spcAft>
                <a:spcPts val="0"/>
              </a:spcAft>
              <a:buClrTx/>
              <a:buSzTx/>
              <a:buFontTx/>
              <a:buNone/>
              <a:tabLst>
                <a:tab pos="203200" algn="l"/>
                <a:tab pos="2452688" algn="l"/>
                <a:tab pos="3271838" algn="l"/>
              </a:tabLst>
              <a:defRPr/>
            </a:pPr>
            <a:endParaRPr lang="de-DE" altLang="ja-JP" sz="1800" dirty="0">
              <a:ea typeface="ＭＳ Ｐゴシック" panose="020B0600070205080204" pitchFamily="34" charset="-128"/>
            </a:endParaRPr>
          </a:p>
          <a:p>
            <a:pPr marL="203200" marR="0" lvl="0" indent="-203200" defTabSz="914454" rtl="0" eaLnBrk="1" fontAlgn="auto" latinLnBrk="0" hangingPunct="1">
              <a:lnSpc>
                <a:spcPct val="90000"/>
              </a:lnSpc>
              <a:spcBef>
                <a:spcPct val="25000"/>
              </a:spcBef>
              <a:spcAft>
                <a:spcPts val="0"/>
              </a:spcAft>
              <a:buClrTx/>
              <a:buSzTx/>
              <a:buFontTx/>
              <a:buNone/>
              <a:tabLst>
                <a:tab pos="203200" algn="l"/>
                <a:tab pos="2452688" algn="l"/>
                <a:tab pos="3271838" algn="l"/>
              </a:tabLst>
              <a:defRPr/>
            </a:pPr>
            <a:r>
              <a:rPr lang="de-DE" altLang="ja-JP" sz="1800" dirty="0">
                <a:ea typeface="ＭＳ Ｐゴシック" panose="020B0600070205080204" pitchFamily="34" charset="-128"/>
              </a:rPr>
              <a:t>Beschreibung:</a:t>
            </a:r>
          </a:p>
          <a:p>
            <a:pPr marL="203200" marR="0" lvl="0" indent="-203200" defTabSz="914454" rtl="0" eaLnBrk="1" fontAlgn="auto" latinLnBrk="0" hangingPunct="1">
              <a:lnSpc>
                <a:spcPct val="90000"/>
              </a:lnSpc>
              <a:spcBef>
                <a:spcPct val="25000"/>
              </a:spcBef>
              <a:spcAft>
                <a:spcPts val="0"/>
              </a:spcAft>
              <a:buClrTx/>
              <a:buSzTx/>
              <a:buFontTx/>
              <a:buNone/>
              <a:tabLst>
                <a:tab pos="203200" algn="l"/>
                <a:tab pos="2452688" algn="l"/>
                <a:tab pos="3271838" algn="l"/>
              </a:tabLst>
              <a:defRPr/>
            </a:pPr>
            <a:r>
              <a:rPr lang="de-DE" altLang="ja-JP" sz="1800" dirty="0">
                <a:ea typeface="ＭＳ Ｐゴシック" panose="020B0600070205080204" pitchFamily="34" charset="-128"/>
              </a:rPr>
              <a:t>Über die Konsole soll die Tastatureingabe der Ziel-Geräte-MAC-Adresse plus die Darstellungsoption angegeben werden können:</a:t>
            </a:r>
          </a:p>
          <a:p>
            <a:pPr marL="203200" marR="0" lvl="0" indent="-203200" defTabSz="914454" rtl="0" eaLnBrk="1" fontAlgn="auto" latinLnBrk="0" hangingPunct="1">
              <a:lnSpc>
                <a:spcPct val="90000"/>
              </a:lnSpc>
              <a:spcBef>
                <a:spcPct val="25000"/>
              </a:spcBef>
              <a:spcAft>
                <a:spcPts val="0"/>
              </a:spcAft>
              <a:buClrTx/>
              <a:buSzTx/>
              <a:buFontTx/>
              <a:buNone/>
              <a:tabLst>
                <a:tab pos="203200" algn="l"/>
                <a:tab pos="2452688" algn="l"/>
                <a:tab pos="3271838" algn="l"/>
              </a:tabLst>
              <a:defRPr/>
            </a:pPr>
            <a:r>
              <a:rPr lang="de-DE" altLang="ja-JP" sz="1800" dirty="0">
                <a:ea typeface="ＭＳ Ｐゴシック" panose="020B0600070205080204" pitchFamily="34" charset="-128"/>
              </a:rPr>
              <a:t>		XX:XX:XX:XX:XX:XX / Y</a:t>
            </a:r>
          </a:p>
          <a:p>
            <a:pPr marR="0" lvl="0" defTabSz="914454" rtl="0" eaLnBrk="1" fontAlgn="auto" latinLnBrk="0" hangingPunct="1">
              <a:lnSpc>
                <a:spcPct val="90000"/>
              </a:lnSpc>
              <a:spcBef>
                <a:spcPct val="25000"/>
              </a:spcBef>
              <a:spcAft>
                <a:spcPts val="0"/>
              </a:spcAft>
              <a:buClrTx/>
              <a:buSzTx/>
              <a:tabLst>
                <a:tab pos="203200" algn="l"/>
                <a:tab pos="2452688" algn="l"/>
                <a:tab pos="3271838" algn="l"/>
              </a:tabLst>
              <a:defRPr/>
            </a:pPr>
            <a:endParaRPr lang="de-DE" altLang="ja-JP" sz="1800" dirty="0">
              <a:ea typeface="ＭＳ Ｐゴシック" panose="020B0600070205080204" pitchFamily="34" charset="-128"/>
            </a:endParaRPr>
          </a:p>
          <a:p>
            <a:pPr marL="342900" marR="0" lvl="0" indent="-342900" defTabSz="914454" rtl="0" eaLnBrk="1" fontAlgn="auto" latinLnBrk="0" hangingPunct="1">
              <a:lnSpc>
                <a:spcPct val="90000"/>
              </a:lnSpc>
              <a:spcBef>
                <a:spcPct val="25000"/>
              </a:spcBef>
              <a:spcAft>
                <a:spcPts val="0"/>
              </a:spcAft>
              <a:buClrTx/>
              <a:buSzTx/>
              <a:buFont typeface="Arial" pitchFamily="34" charset="0"/>
              <a:buChar char="•"/>
              <a:tabLst>
                <a:tab pos="203200" algn="l"/>
                <a:tab pos="2452688" algn="l"/>
                <a:tab pos="3271838" algn="l"/>
              </a:tabLst>
              <a:defRPr/>
            </a:pPr>
            <a:endParaRPr lang="de-DE" altLang="ja-JP" sz="1800" dirty="0">
              <a:ea typeface="ＭＳ Ｐゴシック" panose="020B0600070205080204" pitchFamily="34" charset="-128"/>
            </a:endParaRPr>
          </a:p>
          <a:p>
            <a:pPr marL="342900" marR="0" lvl="0" indent="-342900" defTabSz="914454" rtl="0" eaLnBrk="1" fontAlgn="auto" latinLnBrk="0" hangingPunct="1">
              <a:lnSpc>
                <a:spcPct val="90000"/>
              </a:lnSpc>
              <a:spcBef>
                <a:spcPct val="25000"/>
              </a:spcBef>
              <a:spcAft>
                <a:spcPts val="0"/>
              </a:spcAft>
              <a:buClrTx/>
              <a:buSzTx/>
              <a:buFont typeface="+mj-lt"/>
              <a:buAutoNum type="arabicPeriod"/>
              <a:tabLst>
                <a:tab pos="203200" algn="l"/>
                <a:tab pos="2452688" algn="l"/>
                <a:tab pos="3271838" algn="l"/>
              </a:tabLst>
              <a:defRPr/>
            </a:pPr>
            <a:endParaRPr lang="de-DE" altLang="ja-JP" sz="1800" dirty="0">
              <a:ea typeface="ＭＳ Ｐゴシック" panose="020B0600070205080204" pitchFamily="34" charset="-128"/>
            </a:endParaRPr>
          </a:p>
          <a:p>
            <a:pPr marL="203200" marR="0" lvl="0" indent="-203200" algn="ctr" defTabSz="914454" rtl="0" eaLnBrk="1" fontAlgn="auto" latinLnBrk="0" hangingPunct="1">
              <a:lnSpc>
                <a:spcPct val="90000"/>
              </a:lnSpc>
              <a:spcBef>
                <a:spcPct val="25000"/>
              </a:spcBef>
              <a:spcAft>
                <a:spcPts val="0"/>
              </a:spcAft>
              <a:buClrTx/>
              <a:buSzTx/>
              <a:buFontTx/>
              <a:buNone/>
              <a:tabLst>
                <a:tab pos="203200" algn="l"/>
                <a:tab pos="2452688" algn="l"/>
                <a:tab pos="3271838" algn="l"/>
              </a:tabLst>
              <a:defRPr/>
            </a:pPr>
            <a:endParaRPr kumimoji="0" lang="de-DE" altLang="ja-JP" sz="1800" b="0" i="0" u="none" strike="noStrike" kern="1200" cap="none" spc="0" normalizeH="0" baseline="0" noProof="0" dirty="0">
              <a:ln>
                <a:noFill/>
              </a:ln>
              <a:solidFill>
                <a:schemeClr val="tx1"/>
              </a:solidFill>
              <a:effectLst/>
              <a:uLnTx/>
              <a:uFillTx/>
              <a:latin typeface="+mn-lt"/>
              <a:ea typeface="ＭＳ Ｐゴシック" panose="020B0600070205080204" pitchFamily="34" charset="-128"/>
              <a:cs typeface="+mn-cs"/>
            </a:endParaRPr>
          </a:p>
          <a:p>
            <a:pPr marL="203200" marR="0" lvl="0" indent="-203200" algn="l" defTabSz="914454" rtl="0" eaLnBrk="1" fontAlgn="auto" latinLnBrk="0" hangingPunct="1">
              <a:lnSpc>
                <a:spcPct val="90000"/>
              </a:lnSpc>
              <a:spcBef>
                <a:spcPct val="25000"/>
              </a:spcBef>
              <a:spcAft>
                <a:spcPts val="0"/>
              </a:spcAft>
              <a:buClrTx/>
              <a:buSzTx/>
              <a:buFontTx/>
              <a:buChar char="-"/>
              <a:tabLst>
                <a:tab pos="203200" algn="l"/>
                <a:tab pos="2452688" algn="l"/>
                <a:tab pos="3271838" algn="l"/>
              </a:tabLst>
              <a:defRPr/>
            </a:pPr>
            <a:endParaRPr kumimoji="0" lang="de-DE" altLang="ja-JP" sz="1800" b="0" i="0" u="none" strike="noStrike" kern="1200" cap="none" spc="0" normalizeH="0" baseline="0" noProof="0" dirty="0">
              <a:ln>
                <a:noFill/>
              </a:ln>
              <a:solidFill>
                <a:schemeClr val="tx1"/>
              </a:solidFill>
              <a:effectLst/>
              <a:uLnTx/>
              <a:uFillTx/>
              <a:latin typeface="+mn-lt"/>
              <a:ea typeface="ＭＳ Ｐゴシック" panose="020B0600070205080204" pitchFamily="34" charset="-128"/>
              <a:cs typeface="+mn-cs"/>
            </a:endParaRPr>
          </a:p>
          <a:p>
            <a:pPr marL="203200" marR="0" lvl="0" indent="-203200" algn="l" defTabSz="914454" rtl="0" eaLnBrk="1" fontAlgn="auto" latinLnBrk="0" hangingPunct="1">
              <a:lnSpc>
                <a:spcPct val="90000"/>
              </a:lnSpc>
              <a:spcBef>
                <a:spcPct val="25000"/>
              </a:spcBef>
              <a:spcAft>
                <a:spcPts val="0"/>
              </a:spcAft>
              <a:buClrTx/>
              <a:buSzTx/>
              <a:buFontTx/>
              <a:buNone/>
              <a:tabLst>
                <a:tab pos="203200" algn="l"/>
                <a:tab pos="2452688" algn="l"/>
                <a:tab pos="3271838" algn="l"/>
              </a:tabLst>
              <a:defRPr/>
            </a:pPr>
            <a:endParaRPr kumimoji="0" lang="de-DE" altLang="ja-JP" sz="1800" b="0" i="0" u="none" strike="noStrike" kern="1200" cap="none" spc="0" normalizeH="0" baseline="0" noProof="0" dirty="0">
              <a:ln>
                <a:noFill/>
              </a:ln>
              <a:solidFill>
                <a:schemeClr val="tx1"/>
              </a:solidFill>
              <a:effectLst/>
              <a:uLnTx/>
              <a:uFillTx/>
              <a:latin typeface="+mn-lt"/>
              <a:ea typeface="ＭＳ Ｐゴシック" panose="020B0600070205080204" pitchFamily="34" charset="-128"/>
              <a:cs typeface="+mn-cs"/>
            </a:endParaRPr>
          </a:p>
          <a:p>
            <a:pPr marL="203200" marR="0" lvl="0" indent="-203200" algn="l" defTabSz="914454" rtl="0" eaLnBrk="1" fontAlgn="auto" latinLnBrk="0" hangingPunct="1">
              <a:lnSpc>
                <a:spcPct val="90000"/>
              </a:lnSpc>
              <a:spcBef>
                <a:spcPct val="25000"/>
              </a:spcBef>
              <a:spcAft>
                <a:spcPts val="0"/>
              </a:spcAft>
              <a:buClrTx/>
              <a:buSzTx/>
              <a:buFontTx/>
              <a:buNone/>
              <a:tabLst>
                <a:tab pos="203200" algn="l"/>
                <a:tab pos="2452688" algn="l"/>
                <a:tab pos="3271838" algn="l"/>
              </a:tabLst>
              <a:defRPr/>
            </a:pPr>
            <a:r>
              <a:rPr kumimoji="0" lang="de-DE" altLang="ja-JP" sz="1800" b="0" i="0" u="none" strike="noStrike" kern="1200" cap="none" spc="0" normalizeH="0" baseline="0" noProof="0" dirty="0">
                <a:ln>
                  <a:noFill/>
                </a:ln>
                <a:solidFill>
                  <a:schemeClr val="tx1"/>
                </a:solidFill>
                <a:effectLst/>
                <a:uLnTx/>
                <a:uFillTx/>
                <a:latin typeface="+mn-lt"/>
                <a:ea typeface="ＭＳ Ｐゴシック" panose="020B0600070205080204" pitchFamily="34" charset="-128"/>
                <a:cs typeface="+mn-cs"/>
              </a:rPr>
              <a:t> </a:t>
            </a:r>
          </a:p>
        </p:txBody>
      </p:sp>
    </p:spTree>
    <p:extLst>
      <p:ext uri="{BB962C8B-B14F-4D97-AF65-F5344CB8AC3E}">
        <p14:creationId xmlns:p14="http://schemas.microsoft.com/office/powerpoint/2010/main" val="7903735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ildplatzhalter 3">
            <a:extLst>
              <a:ext uri="{FF2B5EF4-FFF2-40B4-BE49-F238E27FC236}">
                <a16:creationId xmlns:a16="http://schemas.microsoft.com/office/drawing/2014/main" id="{600C2D22-2874-4060-83EE-CA37B245C18F}"/>
              </a:ext>
            </a:extLst>
          </p:cNvPr>
          <p:cNvSpPr>
            <a:spLocks noGrp="1"/>
          </p:cNvSpPr>
          <p:nvPr>
            <p:ph type="pic" sz="quarter" idx="30"/>
          </p:nvPr>
        </p:nvSpPr>
        <p:spPr/>
      </p:sp>
      <p:sp>
        <p:nvSpPr>
          <p:cNvPr id="6" name="Textplatzhalter 6">
            <a:extLst>
              <a:ext uri="{FF2B5EF4-FFF2-40B4-BE49-F238E27FC236}">
                <a16:creationId xmlns:a16="http://schemas.microsoft.com/office/drawing/2014/main" id="{0C97CD94-F741-1D47-9A91-C7F8FA2AAB2D}"/>
              </a:ext>
            </a:extLst>
          </p:cNvPr>
          <p:cNvSpPr>
            <a:spLocks noGrp="1"/>
          </p:cNvSpPr>
          <p:nvPr>
            <p:ph type="body" sz="quarter" idx="24"/>
          </p:nvPr>
        </p:nvSpPr>
        <p:spPr>
          <a:xfrm>
            <a:off x="287338" y="116632"/>
            <a:ext cx="7956550" cy="843957"/>
          </a:xfrm>
        </p:spPr>
        <p:txBody>
          <a:bodyPr/>
          <a:lstStyle/>
          <a:p>
            <a:pPr>
              <a:spcBef>
                <a:spcPts val="0"/>
              </a:spcBef>
            </a:pPr>
            <a:r>
              <a:rPr lang="de-DE" sz="2400" dirty="0"/>
              <a:t>Fakultät für Elektro- und Informationstechnik</a:t>
            </a:r>
          </a:p>
          <a:p>
            <a:pPr>
              <a:spcBef>
                <a:spcPts val="0"/>
              </a:spcBef>
            </a:pPr>
            <a:r>
              <a:rPr lang="de-DE" sz="2400" dirty="0"/>
              <a:t>Algorithmen und Datenstrukturen</a:t>
            </a:r>
          </a:p>
        </p:txBody>
      </p:sp>
      <p:sp>
        <p:nvSpPr>
          <p:cNvPr id="10" name="Foliennummernplatzhalter 9"/>
          <p:cNvSpPr>
            <a:spLocks noGrp="1"/>
          </p:cNvSpPr>
          <p:nvPr>
            <p:ph type="sldNum" sz="quarter" idx="33"/>
          </p:nvPr>
        </p:nvSpPr>
        <p:spPr/>
        <p:txBody>
          <a:bodyPr/>
          <a:lstStyle/>
          <a:p>
            <a:fld id="{13005BA2-ABF8-0A46-8B15-84F2660EFA6C}" type="slidenum">
              <a:rPr lang="de-DE" sz="1000" smtClean="0"/>
              <a:pPr/>
              <a:t>5</a:t>
            </a:fld>
            <a:endParaRPr lang="de-DE" sz="1000" dirty="0"/>
          </a:p>
        </p:txBody>
      </p:sp>
      <p:sp>
        <p:nvSpPr>
          <p:cNvPr id="11" name="Fußzeilenplatzhalter 10"/>
          <p:cNvSpPr>
            <a:spLocks noGrp="1"/>
          </p:cNvSpPr>
          <p:nvPr>
            <p:ph type="ftr" sz="quarter" idx="32"/>
          </p:nvPr>
        </p:nvSpPr>
        <p:spPr/>
        <p:txBody>
          <a:bodyPr/>
          <a:lstStyle/>
          <a:p>
            <a:r>
              <a:rPr lang="de-DE" sz="1100" dirty="0"/>
              <a:t>Hochschule Karlsruhe</a:t>
            </a:r>
          </a:p>
        </p:txBody>
      </p:sp>
      <p:sp>
        <p:nvSpPr>
          <p:cNvPr id="12" name="Titel 1"/>
          <p:cNvSpPr txBox="1">
            <a:spLocks/>
          </p:cNvSpPr>
          <p:nvPr/>
        </p:nvSpPr>
        <p:spPr>
          <a:xfrm>
            <a:off x="251520" y="960589"/>
            <a:ext cx="7979685" cy="454025"/>
          </a:xfrm>
          <a:prstGeom prst="rect">
            <a:avLst/>
          </a:prstGeom>
          <a:solidFill>
            <a:schemeClr val="bg1">
              <a:lumMod val="95000"/>
            </a:schemeClr>
          </a:solidFill>
        </p:spPr>
        <p:txBody>
          <a:bodyPr/>
          <a:lstStyle/>
          <a:p>
            <a:pPr lvl="0" defTabSz="914454">
              <a:lnSpc>
                <a:spcPct val="90000"/>
              </a:lnSpc>
              <a:spcBef>
                <a:spcPct val="0"/>
              </a:spcBef>
              <a:defRPr/>
            </a:pPr>
            <a:r>
              <a:rPr lang="de-DE" sz="2000" dirty="0">
                <a:effectLst>
                  <a:outerShdw blurRad="38100" dist="38100" dir="2700000" algn="tl">
                    <a:srgbClr val="000000">
                      <a:alpha val="43137"/>
                    </a:srgbClr>
                  </a:outerShdw>
                </a:effectLst>
              </a:rPr>
              <a:t>Pseudo ARP Network</a:t>
            </a:r>
            <a:r>
              <a:rPr kumimoji="0" lang="de-DE" sz="2000" b="0" i="0" u="none" strike="noStrike" kern="1200" cap="none" spc="0" normalizeH="0" noProof="0" dirty="0">
                <a:ln>
                  <a:noFill/>
                </a:ln>
                <a:solidFill>
                  <a:schemeClr val="tx1"/>
                </a:solidFill>
                <a:effectLst>
                  <a:outerShdw blurRad="38100" dist="38100" dir="2700000" algn="tl">
                    <a:srgbClr val="000000">
                      <a:alpha val="43137"/>
                    </a:srgbClr>
                  </a:outerShdw>
                </a:effectLst>
                <a:uLnTx/>
                <a:uFillTx/>
                <a:latin typeface="+mj-lt"/>
                <a:ea typeface="+mj-ea"/>
                <a:cs typeface="+mj-cs"/>
              </a:rPr>
              <a:t> – </a:t>
            </a:r>
            <a:r>
              <a:rPr kumimoji="0" lang="de-DE" sz="2000" b="0" i="0" u="none" strike="noStrike" kern="1200" cap="none" spc="0" normalizeH="0" noProof="0" dirty="0" err="1">
                <a:ln>
                  <a:noFill/>
                </a:ln>
                <a:solidFill>
                  <a:schemeClr val="tx1"/>
                </a:solidFill>
                <a:effectLst>
                  <a:outerShdw blurRad="38100" dist="38100" dir="2700000" algn="tl">
                    <a:srgbClr val="000000">
                      <a:alpha val="43137"/>
                    </a:srgbClr>
                  </a:outerShdw>
                </a:effectLst>
                <a:uLnTx/>
                <a:uFillTx/>
                <a:latin typeface="+mj-lt"/>
                <a:ea typeface="+mj-ea"/>
                <a:cs typeface="+mj-cs"/>
              </a:rPr>
              <a:t>Product</a:t>
            </a:r>
            <a:r>
              <a:rPr kumimoji="0" lang="de-DE" sz="2000" b="0" i="0" u="none" strike="noStrike" kern="1200" cap="none" spc="0" normalizeH="0" noProof="0" dirty="0">
                <a:ln>
                  <a:noFill/>
                </a:ln>
                <a:solidFill>
                  <a:schemeClr val="tx1"/>
                </a:solidFill>
                <a:effectLst>
                  <a:outerShdw blurRad="38100" dist="38100" dir="2700000" algn="tl">
                    <a:srgbClr val="000000">
                      <a:alpha val="43137"/>
                    </a:srgbClr>
                  </a:outerShdw>
                </a:effectLst>
                <a:uLnTx/>
                <a:uFillTx/>
                <a:latin typeface="+mj-lt"/>
                <a:ea typeface="+mj-ea"/>
                <a:cs typeface="+mj-cs"/>
              </a:rPr>
              <a:t> Backlog</a:t>
            </a:r>
            <a:endParaRPr kumimoji="0" lang="de-DE" sz="2000" b="0" i="0" u="none" strike="noStrike" kern="1200" cap="none" spc="0" normalizeH="0" baseline="0" noProof="0" dirty="0">
              <a:ln>
                <a:noFill/>
              </a:ln>
              <a:solidFill>
                <a:schemeClr val="tx1"/>
              </a:solidFill>
              <a:effectLst/>
              <a:uLnTx/>
              <a:uFillTx/>
              <a:latin typeface="+mj-lt"/>
              <a:ea typeface="+mj-ea"/>
              <a:cs typeface="+mj-cs"/>
            </a:endParaRPr>
          </a:p>
        </p:txBody>
      </p:sp>
      <p:sp>
        <p:nvSpPr>
          <p:cNvPr id="13" name="Inhaltsplatzhalter 2"/>
          <p:cNvSpPr txBox="1">
            <a:spLocks/>
          </p:cNvSpPr>
          <p:nvPr/>
        </p:nvSpPr>
        <p:spPr bwMode="auto">
          <a:xfrm>
            <a:off x="251520" y="1700808"/>
            <a:ext cx="8015502" cy="3753074"/>
          </a:xfrm>
          <a:prstGeom prst="rect">
            <a:avLst/>
          </a:prstGeom>
          <a:solidFill>
            <a:schemeClr val="bg1">
              <a:lumMod val="75000"/>
            </a:schemeClr>
          </a:solidFill>
        </p:spPr>
        <p:txBody>
          <a:bodyPr vert="horz" wrap="square" numCol="1" anchor="t" anchorCtr="0" compatLnSpc="1">
            <a:prstTxWarp prst="textNoShape">
              <a:avLst/>
            </a:prstTxWarp>
          </a:bodyPr>
          <a:lstStyle/>
          <a:p>
            <a:pPr marL="203200" lvl="0" indent="-203200" defTabSz="914454">
              <a:lnSpc>
                <a:spcPct val="90000"/>
              </a:lnSpc>
              <a:spcBef>
                <a:spcPct val="25000"/>
              </a:spcBef>
              <a:tabLst>
                <a:tab pos="203200" algn="l"/>
                <a:tab pos="2452688" algn="l"/>
                <a:tab pos="3271838" algn="l"/>
              </a:tabLst>
              <a:defRPr/>
            </a:pPr>
            <a:r>
              <a:rPr lang="de-DE" altLang="ja-JP" sz="1800" b="1" dirty="0">
                <a:ea typeface="ＭＳ Ｐゴシック" panose="020B0600070205080204" pitchFamily="34" charset="-128"/>
              </a:rPr>
              <a:t>Item 3 (MUST)</a:t>
            </a:r>
          </a:p>
          <a:p>
            <a:pPr lvl="0" defTabSz="914454">
              <a:lnSpc>
                <a:spcPct val="90000"/>
              </a:lnSpc>
              <a:spcBef>
                <a:spcPct val="25000"/>
              </a:spcBef>
              <a:tabLst>
                <a:tab pos="203200" algn="l"/>
                <a:tab pos="2452688" algn="l"/>
                <a:tab pos="3271838" algn="l"/>
              </a:tabLst>
              <a:defRPr/>
            </a:pPr>
            <a:r>
              <a:rPr lang="de-DE" altLang="ja-JP" sz="1800" dirty="0">
                <a:ea typeface="ＭＳ Ｐゴシック" panose="020B0600070205080204" pitchFamily="34" charset="-128"/>
              </a:rPr>
              <a:t>Titel: Lexikalische Analyse der Konsolen-Eingabe</a:t>
            </a:r>
          </a:p>
          <a:p>
            <a:pPr marL="203200" marR="0" lvl="0" indent="-203200" defTabSz="914454" rtl="0" eaLnBrk="1" fontAlgn="auto" latinLnBrk="0" hangingPunct="1">
              <a:lnSpc>
                <a:spcPct val="90000"/>
              </a:lnSpc>
              <a:spcBef>
                <a:spcPct val="25000"/>
              </a:spcBef>
              <a:spcAft>
                <a:spcPts val="0"/>
              </a:spcAft>
              <a:buClrTx/>
              <a:buSzTx/>
              <a:buFontTx/>
              <a:buNone/>
              <a:tabLst>
                <a:tab pos="203200" algn="l"/>
                <a:tab pos="2452688" algn="l"/>
                <a:tab pos="3271838" algn="l"/>
              </a:tabLst>
              <a:defRPr/>
            </a:pPr>
            <a:endParaRPr lang="de-DE" altLang="ja-JP" sz="1800" dirty="0">
              <a:ea typeface="ＭＳ Ｐゴシック" panose="020B0600070205080204" pitchFamily="34" charset="-128"/>
            </a:endParaRPr>
          </a:p>
          <a:p>
            <a:pPr marL="203200" marR="0" lvl="0" indent="-203200" defTabSz="914454" rtl="0" eaLnBrk="1" fontAlgn="auto" latinLnBrk="0" hangingPunct="1">
              <a:lnSpc>
                <a:spcPct val="90000"/>
              </a:lnSpc>
              <a:spcBef>
                <a:spcPct val="25000"/>
              </a:spcBef>
              <a:spcAft>
                <a:spcPts val="0"/>
              </a:spcAft>
              <a:buClrTx/>
              <a:buSzTx/>
              <a:buFontTx/>
              <a:buNone/>
              <a:tabLst>
                <a:tab pos="203200" algn="l"/>
                <a:tab pos="2452688" algn="l"/>
                <a:tab pos="3271838" algn="l"/>
              </a:tabLst>
              <a:defRPr/>
            </a:pPr>
            <a:r>
              <a:rPr lang="de-DE" altLang="ja-JP" sz="1800" dirty="0">
                <a:ea typeface="ＭＳ Ｐゴシック" panose="020B0600070205080204" pitchFamily="34" charset="-128"/>
              </a:rPr>
              <a:t>Task 1:</a:t>
            </a:r>
          </a:p>
          <a:p>
            <a:pPr marL="203200" marR="0" lvl="0" indent="-203200" defTabSz="914454" rtl="0" eaLnBrk="1" fontAlgn="auto" latinLnBrk="0" hangingPunct="1">
              <a:lnSpc>
                <a:spcPct val="90000"/>
              </a:lnSpc>
              <a:spcBef>
                <a:spcPct val="25000"/>
              </a:spcBef>
              <a:spcAft>
                <a:spcPts val="0"/>
              </a:spcAft>
              <a:buClrTx/>
              <a:buSzTx/>
              <a:buFontTx/>
              <a:buNone/>
              <a:tabLst>
                <a:tab pos="203200" algn="l"/>
                <a:tab pos="2452688" algn="l"/>
                <a:tab pos="3271838" algn="l"/>
              </a:tabLst>
              <a:defRPr/>
            </a:pPr>
            <a:r>
              <a:rPr lang="de-DE" altLang="ja-JP" sz="1800" dirty="0">
                <a:ea typeface="ＭＳ Ｐゴシック" panose="020B0600070205080204" pitchFamily="34" charset="-128"/>
              </a:rPr>
              <a:t>Integrierung des ADS-Projekts „K7scan1“ in Ihr Projekt und es lauffähig machen</a:t>
            </a:r>
          </a:p>
          <a:p>
            <a:pPr marR="0" lvl="0" defTabSz="914454" rtl="0" eaLnBrk="1" fontAlgn="auto" latinLnBrk="0" hangingPunct="1">
              <a:lnSpc>
                <a:spcPct val="90000"/>
              </a:lnSpc>
              <a:spcBef>
                <a:spcPct val="25000"/>
              </a:spcBef>
              <a:spcAft>
                <a:spcPts val="0"/>
              </a:spcAft>
              <a:buClrTx/>
              <a:buSzTx/>
              <a:tabLst>
                <a:tab pos="203200" algn="l"/>
                <a:tab pos="2452688" algn="l"/>
                <a:tab pos="3271838" algn="l"/>
              </a:tabLst>
              <a:defRPr/>
            </a:pPr>
            <a:endParaRPr lang="de-DE" altLang="ja-JP" sz="1800" dirty="0">
              <a:ea typeface="ＭＳ Ｐゴシック" panose="020B0600070205080204" pitchFamily="34" charset="-128"/>
            </a:endParaRPr>
          </a:p>
          <a:p>
            <a:pPr marL="342900" marR="0" lvl="0" indent="-342900" defTabSz="914454" rtl="0" eaLnBrk="1" fontAlgn="auto" latinLnBrk="0" hangingPunct="1">
              <a:lnSpc>
                <a:spcPct val="90000"/>
              </a:lnSpc>
              <a:spcBef>
                <a:spcPct val="25000"/>
              </a:spcBef>
              <a:spcAft>
                <a:spcPts val="0"/>
              </a:spcAft>
              <a:buClrTx/>
              <a:buSzTx/>
              <a:buFont typeface="Arial" pitchFamily="34" charset="0"/>
              <a:buChar char="•"/>
              <a:tabLst>
                <a:tab pos="203200" algn="l"/>
                <a:tab pos="2452688" algn="l"/>
                <a:tab pos="3271838" algn="l"/>
              </a:tabLst>
              <a:defRPr/>
            </a:pPr>
            <a:endParaRPr lang="de-DE" altLang="ja-JP" sz="1800" dirty="0">
              <a:ea typeface="ＭＳ Ｐゴシック" panose="020B0600070205080204" pitchFamily="34" charset="-128"/>
            </a:endParaRPr>
          </a:p>
          <a:p>
            <a:pPr marL="342900" marR="0" lvl="0" indent="-342900" defTabSz="914454" rtl="0" eaLnBrk="1" fontAlgn="auto" latinLnBrk="0" hangingPunct="1">
              <a:lnSpc>
                <a:spcPct val="90000"/>
              </a:lnSpc>
              <a:spcBef>
                <a:spcPct val="25000"/>
              </a:spcBef>
              <a:spcAft>
                <a:spcPts val="0"/>
              </a:spcAft>
              <a:buClrTx/>
              <a:buSzTx/>
              <a:buFont typeface="+mj-lt"/>
              <a:buAutoNum type="arabicPeriod"/>
              <a:tabLst>
                <a:tab pos="203200" algn="l"/>
                <a:tab pos="2452688" algn="l"/>
                <a:tab pos="3271838" algn="l"/>
              </a:tabLst>
              <a:defRPr/>
            </a:pPr>
            <a:endParaRPr lang="de-DE" altLang="ja-JP" sz="1800" dirty="0">
              <a:ea typeface="ＭＳ Ｐゴシック" panose="020B0600070205080204" pitchFamily="34" charset="-128"/>
            </a:endParaRPr>
          </a:p>
          <a:p>
            <a:pPr marL="203200" marR="0" lvl="0" indent="-203200" algn="ctr" defTabSz="914454" rtl="0" eaLnBrk="1" fontAlgn="auto" latinLnBrk="0" hangingPunct="1">
              <a:lnSpc>
                <a:spcPct val="90000"/>
              </a:lnSpc>
              <a:spcBef>
                <a:spcPct val="25000"/>
              </a:spcBef>
              <a:spcAft>
                <a:spcPts val="0"/>
              </a:spcAft>
              <a:buClrTx/>
              <a:buSzTx/>
              <a:buFontTx/>
              <a:buNone/>
              <a:tabLst>
                <a:tab pos="203200" algn="l"/>
                <a:tab pos="2452688" algn="l"/>
                <a:tab pos="3271838" algn="l"/>
              </a:tabLst>
              <a:defRPr/>
            </a:pPr>
            <a:endParaRPr kumimoji="0" lang="de-DE" altLang="ja-JP" sz="1800" b="0" i="0" u="none" strike="noStrike" kern="1200" cap="none" spc="0" normalizeH="0" baseline="0" noProof="0" dirty="0">
              <a:ln>
                <a:noFill/>
              </a:ln>
              <a:solidFill>
                <a:schemeClr val="tx1"/>
              </a:solidFill>
              <a:effectLst/>
              <a:uLnTx/>
              <a:uFillTx/>
              <a:latin typeface="+mn-lt"/>
              <a:ea typeface="ＭＳ Ｐゴシック" panose="020B0600070205080204" pitchFamily="34" charset="-128"/>
              <a:cs typeface="+mn-cs"/>
            </a:endParaRPr>
          </a:p>
          <a:p>
            <a:pPr marL="203200" marR="0" lvl="0" indent="-203200" algn="l" defTabSz="914454" rtl="0" eaLnBrk="1" fontAlgn="auto" latinLnBrk="0" hangingPunct="1">
              <a:lnSpc>
                <a:spcPct val="90000"/>
              </a:lnSpc>
              <a:spcBef>
                <a:spcPct val="25000"/>
              </a:spcBef>
              <a:spcAft>
                <a:spcPts val="0"/>
              </a:spcAft>
              <a:buClrTx/>
              <a:buSzTx/>
              <a:buFontTx/>
              <a:buChar char="-"/>
              <a:tabLst>
                <a:tab pos="203200" algn="l"/>
                <a:tab pos="2452688" algn="l"/>
                <a:tab pos="3271838" algn="l"/>
              </a:tabLst>
              <a:defRPr/>
            </a:pPr>
            <a:endParaRPr kumimoji="0" lang="de-DE" altLang="ja-JP" sz="1800" b="0" i="0" u="none" strike="noStrike" kern="1200" cap="none" spc="0" normalizeH="0" baseline="0" noProof="0" dirty="0">
              <a:ln>
                <a:noFill/>
              </a:ln>
              <a:solidFill>
                <a:schemeClr val="tx1"/>
              </a:solidFill>
              <a:effectLst/>
              <a:uLnTx/>
              <a:uFillTx/>
              <a:latin typeface="+mn-lt"/>
              <a:ea typeface="ＭＳ Ｐゴシック" panose="020B0600070205080204" pitchFamily="34" charset="-128"/>
              <a:cs typeface="+mn-cs"/>
            </a:endParaRPr>
          </a:p>
          <a:p>
            <a:pPr marL="203200" marR="0" lvl="0" indent="-203200" algn="l" defTabSz="914454" rtl="0" eaLnBrk="1" fontAlgn="auto" latinLnBrk="0" hangingPunct="1">
              <a:lnSpc>
                <a:spcPct val="90000"/>
              </a:lnSpc>
              <a:spcBef>
                <a:spcPct val="25000"/>
              </a:spcBef>
              <a:spcAft>
                <a:spcPts val="0"/>
              </a:spcAft>
              <a:buClrTx/>
              <a:buSzTx/>
              <a:buFontTx/>
              <a:buNone/>
              <a:tabLst>
                <a:tab pos="203200" algn="l"/>
                <a:tab pos="2452688" algn="l"/>
                <a:tab pos="3271838" algn="l"/>
              </a:tabLst>
              <a:defRPr/>
            </a:pPr>
            <a:endParaRPr kumimoji="0" lang="de-DE" altLang="ja-JP" sz="1800" b="0" i="0" u="none" strike="noStrike" kern="1200" cap="none" spc="0" normalizeH="0" baseline="0" noProof="0" dirty="0">
              <a:ln>
                <a:noFill/>
              </a:ln>
              <a:solidFill>
                <a:schemeClr val="tx1"/>
              </a:solidFill>
              <a:effectLst/>
              <a:uLnTx/>
              <a:uFillTx/>
              <a:latin typeface="+mn-lt"/>
              <a:ea typeface="ＭＳ Ｐゴシック" panose="020B0600070205080204" pitchFamily="34" charset="-128"/>
              <a:cs typeface="+mn-cs"/>
            </a:endParaRPr>
          </a:p>
          <a:p>
            <a:pPr marL="203200" marR="0" lvl="0" indent="-203200" algn="l" defTabSz="914454" rtl="0" eaLnBrk="1" fontAlgn="auto" latinLnBrk="0" hangingPunct="1">
              <a:lnSpc>
                <a:spcPct val="90000"/>
              </a:lnSpc>
              <a:spcBef>
                <a:spcPct val="25000"/>
              </a:spcBef>
              <a:spcAft>
                <a:spcPts val="0"/>
              </a:spcAft>
              <a:buClrTx/>
              <a:buSzTx/>
              <a:buFontTx/>
              <a:buNone/>
              <a:tabLst>
                <a:tab pos="203200" algn="l"/>
                <a:tab pos="2452688" algn="l"/>
                <a:tab pos="3271838" algn="l"/>
              </a:tabLst>
              <a:defRPr/>
            </a:pPr>
            <a:r>
              <a:rPr kumimoji="0" lang="de-DE" altLang="ja-JP" sz="1800" b="0" i="0" u="none" strike="noStrike" kern="1200" cap="none" spc="0" normalizeH="0" baseline="0" noProof="0" dirty="0">
                <a:ln>
                  <a:noFill/>
                </a:ln>
                <a:solidFill>
                  <a:schemeClr val="tx1"/>
                </a:solidFill>
                <a:effectLst/>
                <a:uLnTx/>
                <a:uFillTx/>
                <a:latin typeface="+mn-lt"/>
                <a:ea typeface="ＭＳ Ｐゴシック" panose="020B0600070205080204" pitchFamily="34" charset="-128"/>
                <a:cs typeface="+mn-cs"/>
              </a:rPr>
              <a:t> </a:t>
            </a:r>
          </a:p>
        </p:txBody>
      </p:sp>
    </p:spTree>
    <p:extLst>
      <p:ext uri="{BB962C8B-B14F-4D97-AF65-F5344CB8AC3E}">
        <p14:creationId xmlns:p14="http://schemas.microsoft.com/office/powerpoint/2010/main" val="3302358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ildplatzhalter 3">
            <a:extLst>
              <a:ext uri="{FF2B5EF4-FFF2-40B4-BE49-F238E27FC236}">
                <a16:creationId xmlns:a16="http://schemas.microsoft.com/office/drawing/2014/main" id="{600C2D22-2874-4060-83EE-CA37B245C18F}"/>
              </a:ext>
            </a:extLst>
          </p:cNvPr>
          <p:cNvSpPr>
            <a:spLocks noGrp="1"/>
          </p:cNvSpPr>
          <p:nvPr>
            <p:ph type="pic" sz="quarter" idx="30"/>
          </p:nvPr>
        </p:nvSpPr>
        <p:spPr/>
      </p:sp>
      <p:sp>
        <p:nvSpPr>
          <p:cNvPr id="6" name="Textplatzhalter 6">
            <a:extLst>
              <a:ext uri="{FF2B5EF4-FFF2-40B4-BE49-F238E27FC236}">
                <a16:creationId xmlns:a16="http://schemas.microsoft.com/office/drawing/2014/main" id="{0C97CD94-F741-1D47-9A91-C7F8FA2AAB2D}"/>
              </a:ext>
            </a:extLst>
          </p:cNvPr>
          <p:cNvSpPr>
            <a:spLocks noGrp="1"/>
          </p:cNvSpPr>
          <p:nvPr>
            <p:ph type="body" sz="quarter" idx="24"/>
          </p:nvPr>
        </p:nvSpPr>
        <p:spPr>
          <a:xfrm>
            <a:off x="287338" y="116632"/>
            <a:ext cx="7956550" cy="843957"/>
          </a:xfrm>
        </p:spPr>
        <p:txBody>
          <a:bodyPr/>
          <a:lstStyle/>
          <a:p>
            <a:pPr>
              <a:spcBef>
                <a:spcPts val="0"/>
              </a:spcBef>
            </a:pPr>
            <a:r>
              <a:rPr lang="de-DE" sz="2400" dirty="0"/>
              <a:t>Fakultät für Elektro- und Informationstechnik</a:t>
            </a:r>
          </a:p>
          <a:p>
            <a:pPr>
              <a:spcBef>
                <a:spcPts val="0"/>
              </a:spcBef>
            </a:pPr>
            <a:r>
              <a:rPr lang="de-DE" sz="2400" dirty="0"/>
              <a:t>Algorithmen und Datenstrukturen</a:t>
            </a:r>
          </a:p>
        </p:txBody>
      </p:sp>
      <p:sp>
        <p:nvSpPr>
          <p:cNvPr id="10" name="Foliennummernplatzhalter 9"/>
          <p:cNvSpPr>
            <a:spLocks noGrp="1"/>
          </p:cNvSpPr>
          <p:nvPr>
            <p:ph type="sldNum" sz="quarter" idx="33"/>
          </p:nvPr>
        </p:nvSpPr>
        <p:spPr/>
        <p:txBody>
          <a:bodyPr/>
          <a:lstStyle/>
          <a:p>
            <a:fld id="{13005BA2-ABF8-0A46-8B15-84F2660EFA6C}" type="slidenum">
              <a:rPr lang="de-DE" sz="1000" smtClean="0"/>
              <a:pPr/>
              <a:t>6</a:t>
            </a:fld>
            <a:endParaRPr lang="de-DE" sz="1000" dirty="0"/>
          </a:p>
        </p:txBody>
      </p:sp>
      <p:sp>
        <p:nvSpPr>
          <p:cNvPr id="11" name="Fußzeilenplatzhalter 10"/>
          <p:cNvSpPr>
            <a:spLocks noGrp="1"/>
          </p:cNvSpPr>
          <p:nvPr>
            <p:ph type="ftr" sz="quarter" idx="32"/>
          </p:nvPr>
        </p:nvSpPr>
        <p:spPr/>
        <p:txBody>
          <a:bodyPr/>
          <a:lstStyle/>
          <a:p>
            <a:r>
              <a:rPr lang="de-DE" sz="1100" dirty="0"/>
              <a:t>Hochschule Karlsruhe</a:t>
            </a:r>
          </a:p>
        </p:txBody>
      </p:sp>
      <p:sp>
        <p:nvSpPr>
          <p:cNvPr id="12" name="Titel 1"/>
          <p:cNvSpPr txBox="1">
            <a:spLocks/>
          </p:cNvSpPr>
          <p:nvPr/>
        </p:nvSpPr>
        <p:spPr>
          <a:xfrm>
            <a:off x="251520" y="960589"/>
            <a:ext cx="7979685" cy="454025"/>
          </a:xfrm>
          <a:prstGeom prst="rect">
            <a:avLst/>
          </a:prstGeom>
          <a:solidFill>
            <a:schemeClr val="bg1">
              <a:lumMod val="95000"/>
            </a:schemeClr>
          </a:solidFill>
        </p:spPr>
        <p:txBody>
          <a:bodyPr/>
          <a:lstStyle/>
          <a:p>
            <a:pPr lvl="0" defTabSz="914454">
              <a:lnSpc>
                <a:spcPct val="90000"/>
              </a:lnSpc>
              <a:spcBef>
                <a:spcPct val="0"/>
              </a:spcBef>
              <a:defRPr/>
            </a:pPr>
            <a:r>
              <a:rPr lang="de-DE" sz="2000" dirty="0">
                <a:effectLst>
                  <a:outerShdw blurRad="38100" dist="38100" dir="2700000" algn="tl">
                    <a:srgbClr val="000000">
                      <a:alpha val="43137"/>
                    </a:srgbClr>
                  </a:outerShdw>
                </a:effectLst>
              </a:rPr>
              <a:t>Pseudo ARP Network</a:t>
            </a:r>
            <a:r>
              <a:rPr kumimoji="0" lang="de-DE" sz="2000" b="0" i="0" u="none" strike="noStrike" kern="1200" cap="none" spc="0" normalizeH="0" noProof="0" dirty="0">
                <a:ln>
                  <a:noFill/>
                </a:ln>
                <a:solidFill>
                  <a:schemeClr val="tx1"/>
                </a:solidFill>
                <a:effectLst>
                  <a:outerShdw blurRad="38100" dist="38100" dir="2700000" algn="tl">
                    <a:srgbClr val="000000">
                      <a:alpha val="43137"/>
                    </a:srgbClr>
                  </a:outerShdw>
                </a:effectLst>
                <a:uLnTx/>
                <a:uFillTx/>
                <a:latin typeface="+mj-lt"/>
                <a:ea typeface="+mj-ea"/>
                <a:cs typeface="+mj-cs"/>
              </a:rPr>
              <a:t> – </a:t>
            </a:r>
            <a:r>
              <a:rPr kumimoji="0" lang="de-DE" sz="2000" b="0" i="0" u="none" strike="noStrike" kern="1200" cap="none" spc="0" normalizeH="0" noProof="0" dirty="0" err="1">
                <a:ln>
                  <a:noFill/>
                </a:ln>
                <a:solidFill>
                  <a:schemeClr val="tx1"/>
                </a:solidFill>
                <a:effectLst>
                  <a:outerShdw blurRad="38100" dist="38100" dir="2700000" algn="tl">
                    <a:srgbClr val="000000">
                      <a:alpha val="43137"/>
                    </a:srgbClr>
                  </a:outerShdw>
                </a:effectLst>
                <a:uLnTx/>
                <a:uFillTx/>
                <a:latin typeface="+mj-lt"/>
                <a:ea typeface="+mj-ea"/>
                <a:cs typeface="+mj-cs"/>
              </a:rPr>
              <a:t>Product</a:t>
            </a:r>
            <a:r>
              <a:rPr kumimoji="0" lang="de-DE" sz="2000" b="0" i="0" u="none" strike="noStrike" kern="1200" cap="none" spc="0" normalizeH="0" noProof="0" dirty="0">
                <a:ln>
                  <a:noFill/>
                </a:ln>
                <a:solidFill>
                  <a:schemeClr val="tx1"/>
                </a:solidFill>
                <a:effectLst>
                  <a:outerShdw blurRad="38100" dist="38100" dir="2700000" algn="tl">
                    <a:srgbClr val="000000">
                      <a:alpha val="43137"/>
                    </a:srgbClr>
                  </a:outerShdw>
                </a:effectLst>
                <a:uLnTx/>
                <a:uFillTx/>
                <a:latin typeface="+mj-lt"/>
                <a:ea typeface="+mj-ea"/>
                <a:cs typeface="+mj-cs"/>
              </a:rPr>
              <a:t> Backlog</a:t>
            </a:r>
            <a:endParaRPr kumimoji="0" lang="de-DE" sz="2000" b="0" i="0" u="none" strike="noStrike" kern="1200" cap="none" spc="0" normalizeH="0" baseline="0" noProof="0" dirty="0">
              <a:ln>
                <a:noFill/>
              </a:ln>
              <a:solidFill>
                <a:schemeClr val="tx1"/>
              </a:solidFill>
              <a:effectLst/>
              <a:uLnTx/>
              <a:uFillTx/>
              <a:latin typeface="+mj-lt"/>
              <a:ea typeface="+mj-ea"/>
              <a:cs typeface="+mj-cs"/>
            </a:endParaRPr>
          </a:p>
        </p:txBody>
      </p:sp>
      <p:sp>
        <p:nvSpPr>
          <p:cNvPr id="13" name="Inhaltsplatzhalter 2"/>
          <p:cNvSpPr txBox="1">
            <a:spLocks/>
          </p:cNvSpPr>
          <p:nvPr/>
        </p:nvSpPr>
        <p:spPr bwMode="auto">
          <a:xfrm>
            <a:off x="251520" y="1700808"/>
            <a:ext cx="8015502" cy="3753074"/>
          </a:xfrm>
          <a:prstGeom prst="rect">
            <a:avLst/>
          </a:prstGeom>
          <a:solidFill>
            <a:schemeClr val="bg1">
              <a:lumMod val="75000"/>
            </a:schemeClr>
          </a:solidFill>
        </p:spPr>
        <p:txBody>
          <a:bodyPr vert="horz" wrap="square" numCol="1" anchor="t" anchorCtr="0" compatLnSpc="1">
            <a:prstTxWarp prst="textNoShape">
              <a:avLst/>
            </a:prstTxWarp>
          </a:bodyPr>
          <a:lstStyle/>
          <a:p>
            <a:pPr marL="203200" lvl="0" indent="-203200" defTabSz="914454">
              <a:lnSpc>
                <a:spcPct val="90000"/>
              </a:lnSpc>
              <a:spcBef>
                <a:spcPct val="25000"/>
              </a:spcBef>
              <a:tabLst>
                <a:tab pos="203200" algn="l"/>
                <a:tab pos="2452688" algn="l"/>
                <a:tab pos="3271838" algn="l"/>
              </a:tabLst>
              <a:defRPr/>
            </a:pPr>
            <a:r>
              <a:rPr lang="de-DE" altLang="ja-JP" sz="1800" b="1" dirty="0">
                <a:ea typeface="ＭＳ Ｐゴシック" panose="020B0600070205080204" pitchFamily="34" charset="-128"/>
              </a:rPr>
              <a:t>Item 3 (MUST)</a:t>
            </a:r>
          </a:p>
          <a:p>
            <a:pPr lvl="0" defTabSz="914454">
              <a:lnSpc>
                <a:spcPct val="90000"/>
              </a:lnSpc>
              <a:spcBef>
                <a:spcPct val="25000"/>
              </a:spcBef>
              <a:tabLst>
                <a:tab pos="203200" algn="l"/>
                <a:tab pos="2452688" algn="l"/>
                <a:tab pos="3271838" algn="l"/>
              </a:tabLst>
              <a:defRPr/>
            </a:pPr>
            <a:r>
              <a:rPr lang="de-DE" altLang="ja-JP" sz="1800" dirty="0">
                <a:ea typeface="ＭＳ Ｐゴシック" panose="020B0600070205080204" pitchFamily="34" charset="-128"/>
              </a:rPr>
              <a:t>Titel: Lexikalische Analyse der Konsolen-Eingabe</a:t>
            </a:r>
          </a:p>
          <a:p>
            <a:pPr marL="203200" marR="0" lvl="0" indent="-203200" defTabSz="914454" rtl="0" eaLnBrk="1" fontAlgn="auto" latinLnBrk="0" hangingPunct="1">
              <a:lnSpc>
                <a:spcPct val="90000"/>
              </a:lnSpc>
              <a:spcBef>
                <a:spcPct val="25000"/>
              </a:spcBef>
              <a:spcAft>
                <a:spcPts val="0"/>
              </a:spcAft>
              <a:buClrTx/>
              <a:buSzTx/>
              <a:buFontTx/>
              <a:buNone/>
              <a:tabLst>
                <a:tab pos="203200" algn="l"/>
                <a:tab pos="2452688" algn="l"/>
                <a:tab pos="3271838" algn="l"/>
              </a:tabLst>
              <a:defRPr/>
            </a:pPr>
            <a:endParaRPr lang="de-DE" altLang="ja-JP" sz="1800" dirty="0">
              <a:ea typeface="ＭＳ Ｐゴシック" panose="020B0600070205080204" pitchFamily="34" charset="-128"/>
            </a:endParaRPr>
          </a:p>
          <a:p>
            <a:pPr marL="203200" marR="0" lvl="0" indent="-203200" defTabSz="914454" rtl="0" eaLnBrk="1" fontAlgn="auto" latinLnBrk="0" hangingPunct="1">
              <a:lnSpc>
                <a:spcPct val="90000"/>
              </a:lnSpc>
              <a:spcBef>
                <a:spcPct val="25000"/>
              </a:spcBef>
              <a:spcAft>
                <a:spcPts val="0"/>
              </a:spcAft>
              <a:buClrTx/>
              <a:buSzTx/>
              <a:buFontTx/>
              <a:buNone/>
              <a:tabLst>
                <a:tab pos="203200" algn="l"/>
                <a:tab pos="2452688" algn="l"/>
                <a:tab pos="3271838" algn="l"/>
              </a:tabLst>
              <a:defRPr/>
            </a:pPr>
            <a:r>
              <a:rPr lang="de-DE" altLang="ja-JP" sz="1800" dirty="0">
                <a:ea typeface="ＭＳ Ｐゴシック" panose="020B0600070205080204" pitchFamily="34" charset="-128"/>
              </a:rPr>
              <a:t>Task 2:</a:t>
            </a:r>
          </a:p>
          <a:p>
            <a:pPr marL="203200" marR="0" lvl="0" indent="-203200" defTabSz="914454" rtl="0" eaLnBrk="1" fontAlgn="auto" latinLnBrk="0" hangingPunct="1">
              <a:lnSpc>
                <a:spcPct val="90000"/>
              </a:lnSpc>
              <a:spcBef>
                <a:spcPct val="25000"/>
              </a:spcBef>
              <a:spcAft>
                <a:spcPts val="0"/>
              </a:spcAft>
              <a:buClrTx/>
              <a:buSzTx/>
              <a:buFontTx/>
              <a:buNone/>
              <a:tabLst>
                <a:tab pos="203200" algn="l"/>
                <a:tab pos="2452688" algn="l"/>
                <a:tab pos="3271838" algn="l"/>
              </a:tabLst>
              <a:defRPr/>
            </a:pPr>
            <a:r>
              <a:rPr lang="de-DE" altLang="ja-JP" sz="1800" dirty="0">
                <a:ea typeface="ＭＳ Ｐゴシック" panose="020B0600070205080204" pitchFamily="34" charset="-128"/>
              </a:rPr>
              <a:t>Scan-Prozess mit den </a:t>
            </a:r>
            <a:r>
              <a:rPr lang="de-DE" altLang="ja-JP" sz="1800" dirty="0" err="1">
                <a:ea typeface="ＭＳ Ｐゴシック" panose="020B0600070205080204" pitchFamily="34" charset="-128"/>
              </a:rPr>
              <a:t>Tokes</a:t>
            </a:r>
            <a:r>
              <a:rPr lang="de-DE" altLang="ja-JP" sz="1800" dirty="0">
                <a:ea typeface="ＭＳ Ｐゴシック" panose="020B0600070205080204" pitchFamily="34" charset="-128"/>
              </a:rPr>
              <a:t> „MACADDRESS“ und „DISPLAYOPTION“ erweitern, sodass der Eingabestring über die Konsole erkannt wird</a:t>
            </a:r>
          </a:p>
          <a:p>
            <a:pPr marR="0" lvl="0" defTabSz="914454" rtl="0" eaLnBrk="1" fontAlgn="auto" latinLnBrk="0" hangingPunct="1">
              <a:lnSpc>
                <a:spcPct val="90000"/>
              </a:lnSpc>
              <a:spcBef>
                <a:spcPct val="25000"/>
              </a:spcBef>
              <a:spcAft>
                <a:spcPts val="0"/>
              </a:spcAft>
              <a:buClrTx/>
              <a:buSzTx/>
              <a:tabLst>
                <a:tab pos="203200" algn="l"/>
                <a:tab pos="2452688" algn="l"/>
                <a:tab pos="3271838" algn="l"/>
              </a:tabLst>
              <a:defRPr/>
            </a:pPr>
            <a:endParaRPr lang="de-DE" altLang="ja-JP" sz="1800" dirty="0">
              <a:ea typeface="ＭＳ Ｐゴシック" panose="020B0600070205080204" pitchFamily="34" charset="-128"/>
            </a:endParaRPr>
          </a:p>
          <a:p>
            <a:pPr marL="342900" marR="0" lvl="0" indent="-342900" defTabSz="914454" rtl="0" eaLnBrk="1" fontAlgn="auto" latinLnBrk="0" hangingPunct="1">
              <a:lnSpc>
                <a:spcPct val="90000"/>
              </a:lnSpc>
              <a:spcBef>
                <a:spcPct val="25000"/>
              </a:spcBef>
              <a:spcAft>
                <a:spcPts val="0"/>
              </a:spcAft>
              <a:buClrTx/>
              <a:buSzTx/>
              <a:buFont typeface="Arial" pitchFamily="34" charset="0"/>
              <a:buChar char="•"/>
              <a:tabLst>
                <a:tab pos="203200" algn="l"/>
                <a:tab pos="2452688" algn="l"/>
                <a:tab pos="3271838" algn="l"/>
              </a:tabLst>
              <a:defRPr/>
            </a:pPr>
            <a:endParaRPr lang="de-DE" altLang="ja-JP" sz="1800" dirty="0">
              <a:ea typeface="ＭＳ Ｐゴシック" panose="020B0600070205080204" pitchFamily="34" charset="-128"/>
            </a:endParaRPr>
          </a:p>
          <a:p>
            <a:pPr marL="342900" marR="0" lvl="0" indent="-342900" defTabSz="914454" rtl="0" eaLnBrk="1" fontAlgn="auto" latinLnBrk="0" hangingPunct="1">
              <a:lnSpc>
                <a:spcPct val="90000"/>
              </a:lnSpc>
              <a:spcBef>
                <a:spcPct val="25000"/>
              </a:spcBef>
              <a:spcAft>
                <a:spcPts val="0"/>
              </a:spcAft>
              <a:buClrTx/>
              <a:buSzTx/>
              <a:buFont typeface="+mj-lt"/>
              <a:buAutoNum type="arabicPeriod"/>
              <a:tabLst>
                <a:tab pos="203200" algn="l"/>
                <a:tab pos="2452688" algn="l"/>
                <a:tab pos="3271838" algn="l"/>
              </a:tabLst>
              <a:defRPr/>
            </a:pPr>
            <a:endParaRPr lang="de-DE" altLang="ja-JP" sz="1800" dirty="0">
              <a:ea typeface="ＭＳ Ｐゴシック" panose="020B0600070205080204" pitchFamily="34" charset="-128"/>
            </a:endParaRPr>
          </a:p>
          <a:p>
            <a:pPr marL="203200" marR="0" lvl="0" indent="-203200" algn="ctr" defTabSz="914454" rtl="0" eaLnBrk="1" fontAlgn="auto" latinLnBrk="0" hangingPunct="1">
              <a:lnSpc>
                <a:spcPct val="90000"/>
              </a:lnSpc>
              <a:spcBef>
                <a:spcPct val="25000"/>
              </a:spcBef>
              <a:spcAft>
                <a:spcPts val="0"/>
              </a:spcAft>
              <a:buClrTx/>
              <a:buSzTx/>
              <a:buFontTx/>
              <a:buNone/>
              <a:tabLst>
                <a:tab pos="203200" algn="l"/>
                <a:tab pos="2452688" algn="l"/>
                <a:tab pos="3271838" algn="l"/>
              </a:tabLst>
              <a:defRPr/>
            </a:pPr>
            <a:endParaRPr kumimoji="0" lang="de-DE" altLang="ja-JP" sz="1800" b="0" i="0" u="none" strike="noStrike" kern="1200" cap="none" spc="0" normalizeH="0" baseline="0" noProof="0" dirty="0">
              <a:ln>
                <a:noFill/>
              </a:ln>
              <a:solidFill>
                <a:schemeClr val="tx1"/>
              </a:solidFill>
              <a:effectLst/>
              <a:uLnTx/>
              <a:uFillTx/>
              <a:latin typeface="+mn-lt"/>
              <a:ea typeface="ＭＳ Ｐゴシック" panose="020B0600070205080204" pitchFamily="34" charset="-128"/>
              <a:cs typeface="+mn-cs"/>
            </a:endParaRPr>
          </a:p>
          <a:p>
            <a:pPr marL="203200" marR="0" lvl="0" indent="-203200" algn="l" defTabSz="914454" rtl="0" eaLnBrk="1" fontAlgn="auto" latinLnBrk="0" hangingPunct="1">
              <a:lnSpc>
                <a:spcPct val="90000"/>
              </a:lnSpc>
              <a:spcBef>
                <a:spcPct val="25000"/>
              </a:spcBef>
              <a:spcAft>
                <a:spcPts val="0"/>
              </a:spcAft>
              <a:buClrTx/>
              <a:buSzTx/>
              <a:buFontTx/>
              <a:buChar char="-"/>
              <a:tabLst>
                <a:tab pos="203200" algn="l"/>
                <a:tab pos="2452688" algn="l"/>
                <a:tab pos="3271838" algn="l"/>
              </a:tabLst>
              <a:defRPr/>
            </a:pPr>
            <a:endParaRPr kumimoji="0" lang="de-DE" altLang="ja-JP" sz="1800" b="0" i="0" u="none" strike="noStrike" kern="1200" cap="none" spc="0" normalizeH="0" baseline="0" noProof="0" dirty="0">
              <a:ln>
                <a:noFill/>
              </a:ln>
              <a:solidFill>
                <a:schemeClr val="tx1"/>
              </a:solidFill>
              <a:effectLst/>
              <a:uLnTx/>
              <a:uFillTx/>
              <a:latin typeface="+mn-lt"/>
              <a:ea typeface="ＭＳ Ｐゴシック" panose="020B0600070205080204" pitchFamily="34" charset="-128"/>
              <a:cs typeface="+mn-cs"/>
            </a:endParaRPr>
          </a:p>
          <a:p>
            <a:pPr marL="203200" marR="0" lvl="0" indent="-203200" algn="l" defTabSz="914454" rtl="0" eaLnBrk="1" fontAlgn="auto" latinLnBrk="0" hangingPunct="1">
              <a:lnSpc>
                <a:spcPct val="90000"/>
              </a:lnSpc>
              <a:spcBef>
                <a:spcPct val="25000"/>
              </a:spcBef>
              <a:spcAft>
                <a:spcPts val="0"/>
              </a:spcAft>
              <a:buClrTx/>
              <a:buSzTx/>
              <a:buFontTx/>
              <a:buNone/>
              <a:tabLst>
                <a:tab pos="203200" algn="l"/>
                <a:tab pos="2452688" algn="l"/>
                <a:tab pos="3271838" algn="l"/>
              </a:tabLst>
              <a:defRPr/>
            </a:pPr>
            <a:endParaRPr kumimoji="0" lang="de-DE" altLang="ja-JP" sz="1800" b="0" i="0" u="none" strike="noStrike" kern="1200" cap="none" spc="0" normalizeH="0" baseline="0" noProof="0" dirty="0">
              <a:ln>
                <a:noFill/>
              </a:ln>
              <a:solidFill>
                <a:schemeClr val="tx1"/>
              </a:solidFill>
              <a:effectLst/>
              <a:uLnTx/>
              <a:uFillTx/>
              <a:latin typeface="+mn-lt"/>
              <a:ea typeface="ＭＳ Ｐゴシック" panose="020B0600070205080204" pitchFamily="34" charset="-128"/>
              <a:cs typeface="+mn-cs"/>
            </a:endParaRPr>
          </a:p>
          <a:p>
            <a:pPr marL="203200" marR="0" lvl="0" indent="-203200" algn="l" defTabSz="914454" rtl="0" eaLnBrk="1" fontAlgn="auto" latinLnBrk="0" hangingPunct="1">
              <a:lnSpc>
                <a:spcPct val="90000"/>
              </a:lnSpc>
              <a:spcBef>
                <a:spcPct val="25000"/>
              </a:spcBef>
              <a:spcAft>
                <a:spcPts val="0"/>
              </a:spcAft>
              <a:buClrTx/>
              <a:buSzTx/>
              <a:buFontTx/>
              <a:buNone/>
              <a:tabLst>
                <a:tab pos="203200" algn="l"/>
                <a:tab pos="2452688" algn="l"/>
                <a:tab pos="3271838" algn="l"/>
              </a:tabLst>
              <a:defRPr/>
            </a:pPr>
            <a:r>
              <a:rPr kumimoji="0" lang="de-DE" altLang="ja-JP" sz="1800" b="0" i="0" u="none" strike="noStrike" kern="1200" cap="none" spc="0" normalizeH="0" baseline="0" noProof="0" dirty="0">
                <a:ln>
                  <a:noFill/>
                </a:ln>
                <a:solidFill>
                  <a:schemeClr val="tx1"/>
                </a:solidFill>
                <a:effectLst/>
                <a:uLnTx/>
                <a:uFillTx/>
                <a:latin typeface="+mn-lt"/>
                <a:ea typeface="ＭＳ Ｐゴシック" panose="020B0600070205080204" pitchFamily="34" charset="-128"/>
                <a:cs typeface="+mn-cs"/>
              </a:rPr>
              <a:t> </a:t>
            </a:r>
          </a:p>
        </p:txBody>
      </p:sp>
    </p:spTree>
    <p:extLst>
      <p:ext uri="{BB962C8B-B14F-4D97-AF65-F5344CB8AC3E}">
        <p14:creationId xmlns:p14="http://schemas.microsoft.com/office/powerpoint/2010/main" val="3458716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ildplatzhalter 3">
            <a:extLst>
              <a:ext uri="{FF2B5EF4-FFF2-40B4-BE49-F238E27FC236}">
                <a16:creationId xmlns:a16="http://schemas.microsoft.com/office/drawing/2014/main" id="{600C2D22-2874-4060-83EE-CA37B245C18F}"/>
              </a:ext>
            </a:extLst>
          </p:cNvPr>
          <p:cNvSpPr>
            <a:spLocks noGrp="1"/>
          </p:cNvSpPr>
          <p:nvPr>
            <p:ph type="pic" sz="quarter" idx="30"/>
          </p:nvPr>
        </p:nvSpPr>
        <p:spPr/>
      </p:sp>
      <p:sp>
        <p:nvSpPr>
          <p:cNvPr id="6" name="Textplatzhalter 6">
            <a:extLst>
              <a:ext uri="{FF2B5EF4-FFF2-40B4-BE49-F238E27FC236}">
                <a16:creationId xmlns:a16="http://schemas.microsoft.com/office/drawing/2014/main" id="{0C97CD94-F741-1D47-9A91-C7F8FA2AAB2D}"/>
              </a:ext>
            </a:extLst>
          </p:cNvPr>
          <p:cNvSpPr>
            <a:spLocks noGrp="1"/>
          </p:cNvSpPr>
          <p:nvPr>
            <p:ph type="body" sz="quarter" idx="24"/>
          </p:nvPr>
        </p:nvSpPr>
        <p:spPr>
          <a:xfrm>
            <a:off x="287338" y="116632"/>
            <a:ext cx="7956550" cy="843957"/>
          </a:xfrm>
        </p:spPr>
        <p:txBody>
          <a:bodyPr/>
          <a:lstStyle/>
          <a:p>
            <a:pPr>
              <a:spcBef>
                <a:spcPts val="0"/>
              </a:spcBef>
            </a:pPr>
            <a:r>
              <a:rPr lang="de-DE" sz="2400" dirty="0"/>
              <a:t>Fakultät für Elektro- und Informationstechnik</a:t>
            </a:r>
          </a:p>
          <a:p>
            <a:pPr>
              <a:spcBef>
                <a:spcPts val="0"/>
              </a:spcBef>
            </a:pPr>
            <a:r>
              <a:rPr lang="de-DE" sz="2400" dirty="0"/>
              <a:t>Algorithmen und Datenstrukturen</a:t>
            </a:r>
          </a:p>
        </p:txBody>
      </p:sp>
      <p:sp>
        <p:nvSpPr>
          <p:cNvPr id="10" name="Foliennummernplatzhalter 9"/>
          <p:cNvSpPr>
            <a:spLocks noGrp="1"/>
          </p:cNvSpPr>
          <p:nvPr>
            <p:ph type="sldNum" sz="quarter" idx="33"/>
          </p:nvPr>
        </p:nvSpPr>
        <p:spPr/>
        <p:txBody>
          <a:bodyPr/>
          <a:lstStyle/>
          <a:p>
            <a:fld id="{13005BA2-ABF8-0A46-8B15-84F2660EFA6C}" type="slidenum">
              <a:rPr lang="de-DE" sz="1000" smtClean="0"/>
              <a:pPr/>
              <a:t>7</a:t>
            </a:fld>
            <a:endParaRPr lang="de-DE" sz="1000" dirty="0"/>
          </a:p>
        </p:txBody>
      </p:sp>
      <p:sp>
        <p:nvSpPr>
          <p:cNvPr id="11" name="Fußzeilenplatzhalter 10"/>
          <p:cNvSpPr>
            <a:spLocks noGrp="1"/>
          </p:cNvSpPr>
          <p:nvPr>
            <p:ph type="ftr" sz="quarter" idx="32"/>
          </p:nvPr>
        </p:nvSpPr>
        <p:spPr/>
        <p:txBody>
          <a:bodyPr/>
          <a:lstStyle/>
          <a:p>
            <a:r>
              <a:rPr lang="de-DE" sz="1100" dirty="0"/>
              <a:t>Hochschule Karlsruhe</a:t>
            </a:r>
          </a:p>
        </p:txBody>
      </p:sp>
      <p:sp>
        <p:nvSpPr>
          <p:cNvPr id="12" name="Titel 1"/>
          <p:cNvSpPr txBox="1">
            <a:spLocks/>
          </p:cNvSpPr>
          <p:nvPr/>
        </p:nvSpPr>
        <p:spPr>
          <a:xfrm>
            <a:off x="251520" y="960589"/>
            <a:ext cx="7979685" cy="454025"/>
          </a:xfrm>
          <a:prstGeom prst="rect">
            <a:avLst/>
          </a:prstGeom>
          <a:solidFill>
            <a:schemeClr val="bg1">
              <a:lumMod val="95000"/>
            </a:schemeClr>
          </a:solidFill>
        </p:spPr>
        <p:txBody>
          <a:bodyPr/>
          <a:lstStyle/>
          <a:p>
            <a:pPr lvl="0" defTabSz="914454">
              <a:lnSpc>
                <a:spcPct val="90000"/>
              </a:lnSpc>
              <a:spcBef>
                <a:spcPct val="0"/>
              </a:spcBef>
              <a:defRPr/>
            </a:pPr>
            <a:r>
              <a:rPr lang="de-DE" sz="2000" dirty="0">
                <a:effectLst>
                  <a:outerShdw blurRad="38100" dist="38100" dir="2700000" algn="tl">
                    <a:srgbClr val="000000">
                      <a:alpha val="43137"/>
                    </a:srgbClr>
                  </a:outerShdw>
                </a:effectLst>
              </a:rPr>
              <a:t>Pseudo ARP Network</a:t>
            </a:r>
            <a:r>
              <a:rPr kumimoji="0" lang="de-DE" sz="2000" b="0" i="0" u="none" strike="noStrike" kern="1200" cap="none" spc="0" normalizeH="0" noProof="0" dirty="0">
                <a:ln>
                  <a:noFill/>
                </a:ln>
                <a:solidFill>
                  <a:schemeClr val="tx1"/>
                </a:solidFill>
                <a:effectLst>
                  <a:outerShdw blurRad="38100" dist="38100" dir="2700000" algn="tl">
                    <a:srgbClr val="000000">
                      <a:alpha val="43137"/>
                    </a:srgbClr>
                  </a:outerShdw>
                </a:effectLst>
                <a:uLnTx/>
                <a:uFillTx/>
                <a:latin typeface="+mj-lt"/>
                <a:ea typeface="+mj-ea"/>
                <a:cs typeface="+mj-cs"/>
              </a:rPr>
              <a:t> – </a:t>
            </a:r>
            <a:r>
              <a:rPr kumimoji="0" lang="de-DE" sz="2000" b="0" i="0" u="none" strike="noStrike" kern="1200" cap="none" spc="0" normalizeH="0" noProof="0" dirty="0" err="1">
                <a:ln>
                  <a:noFill/>
                </a:ln>
                <a:solidFill>
                  <a:schemeClr val="tx1"/>
                </a:solidFill>
                <a:effectLst>
                  <a:outerShdw blurRad="38100" dist="38100" dir="2700000" algn="tl">
                    <a:srgbClr val="000000">
                      <a:alpha val="43137"/>
                    </a:srgbClr>
                  </a:outerShdw>
                </a:effectLst>
                <a:uLnTx/>
                <a:uFillTx/>
                <a:latin typeface="+mj-lt"/>
                <a:ea typeface="+mj-ea"/>
                <a:cs typeface="+mj-cs"/>
              </a:rPr>
              <a:t>Product</a:t>
            </a:r>
            <a:r>
              <a:rPr kumimoji="0" lang="de-DE" sz="2000" b="0" i="0" u="none" strike="noStrike" kern="1200" cap="none" spc="0" normalizeH="0" noProof="0" dirty="0">
                <a:ln>
                  <a:noFill/>
                </a:ln>
                <a:solidFill>
                  <a:schemeClr val="tx1"/>
                </a:solidFill>
                <a:effectLst>
                  <a:outerShdw blurRad="38100" dist="38100" dir="2700000" algn="tl">
                    <a:srgbClr val="000000">
                      <a:alpha val="43137"/>
                    </a:srgbClr>
                  </a:outerShdw>
                </a:effectLst>
                <a:uLnTx/>
                <a:uFillTx/>
                <a:latin typeface="+mj-lt"/>
                <a:ea typeface="+mj-ea"/>
                <a:cs typeface="+mj-cs"/>
              </a:rPr>
              <a:t> Backlog</a:t>
            </a:r>
            <a:endParaRPr kumimoji="0" lang="de-DE" sz="2000" b="0" i="0" u="none" strike="noStrike" kern="1200" cap="none" spc="0" normalizeH="0" baseline="0" noProof="0" dirty="0">
              <a:ln>
                <a:noFill/>
              </a:ln>
              <a:solidFill>
                <a:schemeClr val="tx1"/>
              </a:solidFill>
              <a:effectLst/>
              <a:uLnTx/>
              <a:uFillTx/>
              <a:latin typeface="+mj-lt"/>
              <a:ea typeface="+mj-ea"/>
              <a:cs typeface="+mj-cs"/>
            </a:endParaRPr>
          </a:p>
        </p:txBody>
      </p:sp>
      <p:sp>
        <p:nvSpPr>
          <p:cNvPr id="13" name="Inhaltsplatzhalter 2"/>
          <p:cNvSpPr txBox="1">
            <a:spLocks/>
          </p:cNvSpPr>
          <p:nvPr/>
        </p:nvSpPr>
        <p:spPr bwMode="auto">
          <a:xfrm>
            <a:off x="251520" y="1700808"/>
            <a:ext cx="8015502" cy="3753074"/>
          </a:xfrm>
          <a:prstGeom prst="rect">
            <a:avLst/>
          </a:prstGeom>
          <a:solidFill>
            <a:schemeClr val="bg1">
              <a:lumMod val="75000"/>
            </a:schemeClr>
          </a:solidFill>
        </p:spPr>
        <p:txBody>
          <a:bodyPr vert="horz" wrap="square" numCol="1" anchor="t" anchorCtr="0" compatLnSpc="1">
            <a:prstTxWarp prst="textNoShape">
              <a:avLst/>
            </a:prstTxWarp>
          </a:bodyPr>
          <a:lstStyle/>
          <a:p>
            <a:pPr marL="203200" lvl="0" indent="-203200" defTabSz="914454">
              <a:lnSpc>
                <a:spcPct val="90000"/>
              </a:lnSpc>
              <a:spcBef>
                <a:spcPct val="25000"/>
              </a:spcBef>
              <a:tabLst>
                <a:tab pos="203200" algn="l"/>
                <a:tab pos="2452688" algn="l"/>
                <a:tab pos="3271838" algn="l"/>
              </a:tabLst>
              <a:defRPr/>
            </a:pPr>
            <a:r>
              <a:rPr lang="de-DE" altLang="ja-JP" sz="1800" b="1" dirty="0">
                <a:ea typeface="ＭＳ Ｐゴシック" panose="020B0600070205080204" pitchFamily="34" charset="-128"/>
              </a:rPr>
              <a:t>Item 3 (MUST)</a:t>
            </a:r>
          </a:p>
          <a:p>
            <a:pPr lvl="0" defTabSz="914454">
              <a:lnSpc>
                <a:spcPct val="90000"/>
              </a:lnSpc>
              <a:spcBef>
                <a:spcPct val="25000"/>
              </a:spcBef>
              <a:tabLst>
                <a:tab pos="203200" algn="l"/>
                <a:tab pos="2452688" algn="l"/>
                <a:tab pos="3271838" algn="l"/>
              </a:tabLst>
              <a:defRPr/>
            </a:pPr>
            <a:r>
              <a:rPr lang="de-DE" altLang="ja-JP" sz="1800" dirty="0">
                <a:ea typeface="ＭＳ Ｐゴシック" panose="020B0600070205080204" pitchFamily="34" charset="-128"/>
              </a:rPr>
              <a:t>Titel: Lexikalische Analyse der Konsolen-Eingabe</a:t>
            </a:r>
          </a:p>
          <a:p>
            <a:pPr marL="203200" marR="0" lvl="0" indent="-203200" defTabSz="914454" rtl="0" eaLnBrk="1" fontAlgn="auto" latinLnBrk="0" hangingPunct="1">
              <a:lnSpc>
                <a:spcPct val="90000"/>
              </a:lnSpc>
              <a:spcBef>
                <a:spcPct val="25000"/>
              </a:spcBef>
              <a:spcAft>
                <a:spcPts val="0"/>
              </a:spcAft>
              <a:buClrTx/>
              <a:buSzTx/>
              <a:buFontTx/>
              <a:buNone/>
              <a:tabLst>
                <a:tab pos="203200" algn="l"/>
                <a:tab pos="2452688" algn="l"/>
                <a:tab pos="3271838" algn="l"/>
              </a:tabLst>
              <a:defRPr/>
            </a:pPr>
            <a:endParaRPr lang="de-DE" altLang="ja-JP" sz="1800" dirty="0">
              <a:ea typeface="ＭＳ Ｐゴシック" panose="020B0600070205080204" pitchFamily="34" charset="-128"/>
            </a:endParaRPr>
          </a:p>
          <a:p>
            <a:pPr marL="203200" marR="0" lvl="0" indent="-203200" defTabSz="914454" rtl="0" eaLnBrk="1" fontAlgn="auto" latinLnBrk="0" hangingPunct="1">
              <a:lnSpc>
                <a:spcPct val="90000"/>
              </a:lnSpc>
              <a:spcBef>
                <a:spcPct val="25000"/>
              </a:spcBef>
              <a:spcAft>
                <a:spcPts val="0"/>
              </a:spcAft>
              <a:buClrTx/>
              <a:buSzTx/>
              <a:buFontTx/>
              <a:buNone/>
              <a:tabLst>
                <a:tab pos="203200" algn="l"/>
                <a:tab pos="2452688" algn="l"/>
                <a:tab pos="3271838" algn="l"/>
              </a:tabLst>
              <a:defRPr/>
            </a:pPr>
            <a:r>
              <a:rPr lang="de-DE" altLang="ja-JP" sz="1800" dirty="0">
                <a:ea typeface="ＭＳ Ｐゴシック" panose="020B0600070205080204" pitchFamily="34" charset="-128"/>
              </a:rPr>
              <a:t>Task 3:</a:t>
            </a:r>
          </a:p>
          <a:p>
            <a:pPr marL="203200" marR="0" lvl="0" indent="-203200" defTabSz="914454" rtl="0" eaLnBrk="1" fontAlgn="auto" latinLnBrk="0" hangingPunct="1">
              <a:lnSpc>
                <a:spcPct val="90000"/>
              </a:lnSpc>
              <a:spcBef>
                <a:spcPct val="25000"/>
              </a:spcBef>
              <a:spcAft>
                <a:spcPts val="0"/>
              </a:spcAft>
              <a:buClrTx/>
              <a:buSzTx/>
              <a:buFontTx/>
              <a:buNone/>
              <a:tabLst>
                <a:tab pos="203200" algn="l"/>
                <a:tab pos="2452688" algn="l"/>
                <a:tab pos="3271838" algn="l"/>
              </a:tabLst>
              <a:defRPr/>
            </a:pPr>
            <a:r>
              <a:rPr lang="de-DE" altLang="ja-JP" sz="1800" dirty="0">
                <a:ea typeface="ＭＳ Ｐゴシック" panose="020B0600070205080204" pitchFamily="34" charset="-128"/>
              </a:rPr>
              <a:t>Parse-Prozess anpassen, dass die Daten gesammelt werden als Pseudo-ARP-Paket und nach Abschluss bereit ist für den Graphen</a:t>
            </a:r>
          </a:p>
          <a:p>
            <a:pPr marR="0" lvl="0" defTabSz="914454" rtl="0" eaLnBrk="1" fontAlgn="auto" latinLnBrk="0" hangingPunct="1">
              <a:lnSpc>
                <a:spcPct val="90000"/>
              </a:lnSpc>
              <a:spcBef>
                <a:spcPct val="25000"/>
              </a:spcBef>
              <a:spcAft>
                <a:spcPts val="0"/>
              </a:spcAft>
              <a:buClrTx/>
              <a:buSzTx/>
              <a:tabLst>
                <a:tab pos="203200" algn="l"/>
                <a:tab pos="2452688" algn="l"/>
                <a:tab pos="3271838" algn="l"/>
              </a:tabLst>
              <a:defRPr/>
            </a:pPr>
            <a:endParaRPr lang="de-DE" altLang="ja-JP" sz="1800" dirty="0">
              <a:ea typeface="ＭＳ Ｐゴシック" panose="020B0600070205080204" pitchFamily="34" charset="-128"/>
            </a:endParaRPr>
          </a:p>
          <a:p>
            <a:pPr marL="342900" marR="0" lvl="0" indent="-342900" defTabSz="914454" rtl="0" eaLnBrk="1" fontAlgn="auto" latinLnBrk="0" hangingPunct="1">
              <a:lnSpc>
                <a:spcPct val="90000"/>
              </a:lnSpc>
              <a:spcBef>
                <a:spcPct val="25000"/>
              </a:spcBef>
              <a:spcAft>
                <a:spcPts val="0"/>
              </a:spcAft>
              <a:buClrTx/>
              <a:buSzTx/>
              <a:buFont typeface="Arial" pitchFamily="34" charset="0"/>
              <a:buChar char="•"/>
              <a:tabLst>
                <a:tab pos="203200" algn="l"/>
                <a:tab pos="2452688" algn="l"/>
                <a:tab pos="3271838" algn="l"/>
              </a:tabLst>
              <a:defRPr/>
            </a:pPr>
            <a:endParaRPr lang="de-DE" altLang="ja-JP" sz="1800" dirty="0">
              <a:ea typeface="ＭＳ Ｐゴシック" panose="020B0600070205080204" pitchFamily="34" charset="-128"/>
            </a:endParaRPr>
          </a:p>
          <a:p>
            <a:pPr marL="342900" marR="0" lvl="0" indent="-342900" defTabSz="914454" rtl="0" eaLnBrk="1" fontAlgn="auto" latinLnBrk="0" hangingPunct="1">
              <a:lnSpc>
                <a:spcPct val="90000"/>
              </a:lnSpc>
              <a:spcBef>
                <a:spcPct val="25000"/>
              </a:spcBef>
              <a:spcAft>
                <a:spcPts val="0"/>
              </a:spcAft>
              <a:buClrTx/>
              <a:buSzTx/>
              <a:buFont typeface="+mj-lt"/>
              <a:buAutoNum type="arabicPeriod"/>
              <a:tabLst>
                <a:tab pos="203200" algn="l"/>
                <a:tab pos="2452688" algn="l"/>
                <a:tab pos="3271838" algn="l"/>
              </a:tabLst>
              <a:defRPr/>
            </a:pPr>
            <a:endParaRPr lang="de-DE" altLang="ja-JP" sz="1800" dirty="0">
              <a:ea typeface="ＭＳ Ｐゴシック" panose="020B0600070205080204" pitchFamily="34" charset="-128"/>
            </a:endParaRPr>
          </a:p>
          <a:p>
            <a:pPr marL="203200" marR="0" lvl="0" indent="-203200" algn="ctr" defTabSz="914454" rtl="0" eaLnBrk="1" fontAlgn="auto" latinLnBrk="0" hangingPunct="1">
              <a:lnSpc>
                <a:spcPct val="90000"/>
              </a:lnSpc>
              <a:spcBef>
                <a:spcPct val="25000"/>
              </a:spcBef>
              <a:spcAft>
                <a:spcPts val="0"/>
              </a:spcAft>
              <a:buClrTx/>
              <a:buSzTx/>
              <a:buFontTx/>
              <a:buNone/>
              <a:tabLst>
                <a:tab pos="203200" algn="l"/>
                <a:tab pos="2452688" algn="l"/>
                <a:tab pos="3271838" algn="l"/>
              </a:tabLst>
              <a:defRPr/>
            </a:pPr>
            <a:endParaRPr kumimoji="0" lang="de-DE" altLang="ja-JP" sz="1800" b="0" i="0" u="none" strike="noStrike" kern="1200" cap="none" spc="0" normalizeH="0" baseline="0" noProof="0" dirty="0">
              <a:ln>
                <a:noFill/>
              </a:ln>
              <a:solidFill>
                <a:schemeClr val="tx1"/>
              </a:solidFill>
              <a:effectLst/>
              <a:uLnTx/>
              <a:uFillTx/>
              <a:latin typeface="+mn-lt"/>
              <a:ea typeface="ＭＳ Ｐゴシック" panose="020B0600070205080204" pitchFamily="34" charset="-128"/>
              <a:cs typeface="+mn-cs"/>
            </a:endParaRPr>
          </a:p>
          <a:p>
            <a:pPr marL="203200" marR="0" lvl="0" indent="-203200" algn="l" defTabSz="914454" rtl="0" eaLnBrk="1" fontAlgn="auto" latinLnBrk="0" hangingPunct="1">
              <a:lnSpc>
                <a:spcPct val="90000"/>
              </a:lnSpc>
              <a:spcBef>
                <a:spcPct val="25000"/>
              </a:spcBef>
              <a:spcAft>
                <a:spcPts val="0"/>
              </a:spcAft>
              <a:buClrTx/>
              <a:buSzTx/>
              <a:buFontTx/>
              <a:buChar char="-"/>
              <a:tabLst>
                <a:tab pos="203200" algn="l"/>
                <a:tab pos="2452688" algn="l"/>
                <a:tab pos="3271838" algn="l"/>
              </a:tabLst>
              <a:defRPr/>
            </a:pPr>
            <a:endParaRPr kumimoji="0" lang="de-DE" altLang="ja-JP" sz="1800" b="0" i="0" u="none" strike="noStrike" kern="1200" cap="none" spc="0" normalizeH="0" baseline="0" noProof="0" dirty="0">
              <a:ln>
                <a:noFill/>
              </a:ln>
              <a:solidFill>
                <a:schemeClr val="tx1"/>
              </a:solidFill>
              <a:effectLst/>
              <a:uLnTx/>
              <a:uFillTx/>
              <a:latin typeface="+mn-lt"/>
              <a:ea typeface="ＭＳ Ｐゴシック" panose="020B0600070205080204" pitchFamily="34" charset="-128"/>
              <a:cs typeface="+mn-cs"/>
            </a:endParaRPr>
          </a:p>
          <a:p>
            <a:pPr marL="203200" marR="0" lvl="0" indent="-203200" algn="l" defTabSz="914454" rtl="0" eaLnBrk="1" fontAlgn="auto" latinLnBrk="0" hangingPunct="1">
              <a:lnSpc>
                <a:spcPct val="90000"/>
              </a:lnSpc>
              <a:spcBef>
                <a:spcPct val="25000"/>
              </a:spcBef>
              <a:spcAft>
                <a:spcPts val="0"/>
              </a:spcAft>
              <a:buClrTx/>
              <a:buSzTx/>
              <a:buFontTx/>
              <a:buNone/>
              <a:tabLst>
                <a:tab pos="203200" algn="l"/>
                <a:tab pos="2452688" algn="l"/>
                <a:tab pos="3271838" algn="l"/>
              </a:tabLst>
              <a:defRPr/>
            </a:pPr>
            <a:endParaRPr kumimoji="0" lang="de-DE" altLang="ja-JP" sz="1800" b="0" i="0" u="none" strike="noStrike" kern="1200" cap="none" spc="0" normalizeH="0" baseline="0" noProof="0" dirty="0">
              <a:ln>
                <a:noFill/>
              </a:ln>
              <a:solidFill>
                <a:schemeClr val="tx1"/>
              </a:solidFill>
              <a:effectLst/>
              <a:uLnTx/>
              <a:uFillTx/>
              <a:latin typeface="+mn-lt"/>
              <a:ea typeface="ＭＳ Ｐゴシック" panose="020B0600070205080204" pitchFamily="34" charset="-128"/>
              <a:cs typeface="+mn-cs"/>
            </a:endParaRPr>
          </a:p>
          <a:p>
            <a:pPr marL="203200" marR="0" lvl="0" indent="-203200" algn="l" defTabSz="914454" rtl="0" eaLnBrk="1" fontAlgn="auto" latinLnBrk="0" hangingPunct="1">
              <a:lnSpc>
                <a:spcPct val="90000"/>
              </a:lnSpc>
              <a:spcBef>
                <a:spcPct val="25000"/>
              </a:spcBef>
              <a:spcAft>
                <a:spcPts val="0"/>
              </a:spcAft>
              <a:buClrTx/>
              <a:buSzTx/>
              <a:buFontTx/>
              <a:buNone/>
              <a:tabLst>
                <a:tab pos="203200" algn="l"/>
                <a:tab pos="2452688" algn="l"/>
                <a:tab pos="3271838" algn="l"/>
              </a:tabLst>
              <a:defRPr/>
            </a:pPr>
            <a:r>
              <a:rPr kumimoji="0" lang="de-DE" altLang="ja-JP" sz="1800" b="0" i="0" u="none" strike="noStrike" kern="1200" cap="none" spc="0" normalizeH="0" baseline="0" noProof="0" dirty="0">
                <a:ln>
                  <a:noFill/>
                </a:ln>
                <a:solidFill>
                  <a:schemeClr val="tx1"/>
                </a:solidFill>
                <a:effectLst/>
                <a:uLnTx/>
                <a:uFillTx/>
                <a:latin typeface="+mn-lt"/>
                <a:ea typeface="ＭＳ Ｐゴシック" panose="020B0600070205080204" pitchFamily="34" charset="-128"/>
                <a:cs typeface="+mn-cs"/>
              </a:rPr>
              <a:t> </a:t>
            </a:r>
          </a:p>
        </p:txBody>
      </p:sp>
    </p:spTree>
    <p:extLst>
      <p:ext uri="{BB962C8B-B14F-4D97-AF65-F5344CB8AC3E}">
        <p14:creationId xmlns:p14="http://schemas.microsoft.com/office/powerpoint/2010/main" val="37305643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ildplatzhalter 3">
            <a:extLst>
              <a:ext uri="{FF2B5EF4-FFF2-40B4-BE49-F238E27FC236}">
                <a16:creationId xmlns:a16="http://schemas.microsoft.com/office/drawing/2014/main" id="{600C2D22-2874-4060-83EE-CA37B245C18F}"/>
              </a:ext>
            </a:extLst>
          </p:cNvPr>
          <p:cNvSpPr>
            <a:spLocks noGrp="1"/>
          </p:cNvSpPr>
          <p:nvPr>
            <p:ph type="pic" sz="quarter" idx="30"/>
          </p:nvPr>
        </p:nvSpPr>
        <p:spPr/>
      </p:sp>
      <p:sp>
        <p:nvSpPr>
          <p:cNvPr id="6" name="Textplatzhalter 6">
            <a:extLst>
              <a:ext uri="{FF2B5EF4-FFF2-40B4-BE49-F238E27FC236}">
                <a16:creationId xmlns:a16="http://schemas.microsoft.com/office/drawing/2014/main" id="{0C97CD94-F741-1D47-9A91-C7F8FA2AAB2D}"/>
              </a:ext>
            </a:extLst>
          </p:cNvPr>
          <p:cNvSpPr>
            <a:spLocks noGrp="1"/>
          </p:cNvSpPr>
          <p:nvPr>
            <p:ph type="body" sz="quarter" idx="24"/>
          </p:nvPr>
        </p:nvSpPr>
        <p:spPr>
          <a:xfrm>
            <a:off x="287338" y="116632"/>
            <a:ext cx="7956550" cy="843957"/>
          </a:xfrm>
        </p:spPr>
        <p:txBody>
          <a:bodyPr/>
          <a:lstStyle/>
          <a:p>
            <a:pPr>
              <a:spcBef>
                <a:spcPts val="0"/>
              </a:spcBef>
            </a:pPr>
            <a:r>
              <a:rPr lang="de-DE" sz="2400" dirty="0"/>
              <a:t>Fakultät für Elektro- und Informationstechnik</a:t>
            </a:r>
          </a:p>
          <a:p>
            <a:pPr>
              <a:spcBef>
                <a:spcPts val="0"/>
              </a:spcBef>
            </a:pPr>
            <a:r>
              <a:rPr lang="de-DE" sz="2400" dirty="0"/>
              <a:t>Algorithmen und Datenstrukturen</a:t>
            </a:r>
          </a:p>
        </p:txBody>
      </p:sp>
      <p:sp>
        <p:nvSpPr>
          <p:cNvPr id="10" name="Foliennummernplatzhalter 9"/>
          <p:cNvSpPr>
            <a:spLocks noGrp="1"/>
          </p:cNvSpPr>
          <p:nvPr>
            <p:ph type="sldNum" sz="quarter" idx="33"/>
          </p:nvPr>
        </p:nvSpPr>
        <p:spPr/>
        <p:txBody>
          <a:bodyPr/>
          <a:lstStyle/>
          <a:p>
            <a:fld id="{13005BA2-ABF8-0A46-8B15-84F2660EFA6C}" type="slidenum">
              <a:rPr lang="de-DE" sz="1000" smtClean="0"/>
              <a:pPr/>
              <a:t>8</a:t>
            </a:fld>
            <a:endParaRPr lang="de-DE" sz="1000" dirty="0"/>
          </a:p>
        </p:txBody>
      </p:sp>
      <p:sp>
        <p:nvSpPr>
          <p:cNvPr id="11" name="Fußzeilenplatzhalter 10"/>
          <p:cNvSpPr>
            <a:spLocks noGrp="1"/>
          </p:cNvSpPr>
          <p:nvPr>
            <p:ph type="ftr" sz="quarter" idx="32"/>
          </p:nvPr>
        </p:nvSpPr>
        <p:spPr/>
        <p:txBody>
          <a:bodyPr/>
          <a:lstStyle/>
          <a:p>
            <a:r>
              <a:rPr lang="de-DE" sz="1100" dirty="0"/>
              <a:t>Hochschule Karlsruhe</a:t>
            </a:r>
          </a:p>
        </p:txBody>
      </p:sp>
      <p:sp>
        <p:nvSpPr>
          <p:cNvPr id="12" name="Titel 1"/>
          <p:cNvSpPr txBox="1">
            <a:spLocks/>
          </p:cNvSpPr>
          <p:nvPr/>
        </p:nvSpPr>
        <p:spPr>
          <a:xfrm>
            <a:off x="251520" y="960589"/>
            <a:ext cx="7979685" cy="454025"/>
          </a:xfrm>
          <a:prstGeom prst="rect">
            <a:avLst/>
          </a:prstGeom>
          <a:solidFill>
            <a:schemeClr val="bg1">
              <a:lumMod val="95000"/>
            </a:schemeClr>
          </a:solidFill>
        </p:spPr>
        <p:txBody>
          <a:bodyPr/>
          <a:lstStyle/>
          <a:p>
            <a:pPr lvl="0" defTabSz="914454">
              <a:lnSpc>
                <a:spcPct val="90000"/>
              </a:lnSpc>
              <a:spcBef>
                <a:spcPct val="0"/>
              </a:spcBef>
              <a:defRPr/>
            </a:pPr>
            <a:r>
              <a:rPr lang="de-DE" sz="2000" dirty="0">
                <a:effectLst>
                  <a:outerShdw blurRad="38100" dist="38100" dir="2700000" algn="tl">
                    <a:srgbClr val="000000">
                      <a:alpha val="43137"/>
                    </a:srgbClr>
                  </a:outerShdw>
                </a:effectLst>
              </a:rPr>
              <a:t>Pseudo ARP Network</a:t>
            </a:r>
            <a:r>
              <a:rPr kumimoji="0" lang="de-DE" sz="2000" b="0" i="0" u="none" strike="noStrike" kern="1200" cap="none" spc="0" normalizeH="0" noProof="0" dirty="0">
                <a:ln>
                  <a:noFill/>
                </a:ln>
                <a:solidFill>
                  <a:schemeClr val="tx1"/>
                </a:solidFill>
                <a:effectLst>
                  <a:outerShdw blurRad="38100" dist="38100" dir="2700000" algn="tl">
                    <a:srgbClr val="000000">
                      <a:alpha val="43137"/>
                    </a:srgbClr>
                  </a:outerShdw>
                </a:effectLst>
                <a:uLnTx/>
                <a:uFillTx/>
                <a:latin typeface="+mj-lt"/>
                <a:ea typeface="+mj-ea"/>
                <a:cs typeface="+mj-cs"/>
              </a:rPr>
              <a:t> – </a:t>
            </a:r>
            <a:r>
              <a:rPr kumimoji="0" lang="de-DE" sz="2000" b="0" i="0" u="none" strike="noStrike" kern="1200" cap="none" spc="0" normalizeH="0" noProof="0" dirty="0" err="1">
                <a:ln>
                  <a:noFill/>
                </a:ln>
                <a:solidFill>
                  <a:schemeClr val="tx1"/>
                </a:solidFill>
                <a:effectLst>
                  <a:outerShdw blurRad="38100" dist="38100" dir="2700000" algn="tl">
                    <a:srgbClr val="000000">
                      <a:alpha val="43137"/>
                    </a:srgbClr>
                  </a:outerShdw>
                </a:effectLst>
                <a:uLnTx/>
                <a:uFillTx/>
                <a:latin typeface="+mj-lt"/>
                <a:ea typeface="+mj-ea"/>
                <a:cs typeface="+mj-cs"/>
              </a:rPr>
              <a:t>Product</a:t>
            </a:r>
            <a:r>
              <a:rPr kumimoji="0" lang="de-DE" sz="2000" b="0" i="0" u="none" strike="noStrike" kern="1200" cap="none" spc="0" normalizeH="0" noProof="0" dirty="0">
                <a:ln>
                  <a:noFill/>
                </a:ln>
                <a:solidFill>
                  <a:schemeClr val="tx1"/>
                </a:solidFill>
                <a:effectLst>
                  <a:outerShdw blurRad="38100" dist="38100" dir="2700000" algn="tl">
                    <a:srgbClr val="000000">
                      <a:alpha val="43137"/>
                    </a:srgbClr>
                  </a:outerShdw>
                </a:effectLst>
                <a:uLnTx/>
                <a:uFillTx/>
                <a:latin typeface="+mj-lt"/>
                <a:ea typeface="+mj-ea"/>
                <a:cs typeface="+mj-cs"/>
              </a:rPr>
              <a:t> Backlog</a:t>
            </a:r>
            <a:endParaRPr kumimoji="0" lang="de-DE" sz="2000" b="0" i="0" u="none" strike="noStrike" kern="1200" cap="none" spc="0" normalizeH="0" baseline="0" noProof="0" dirty="0">
              <a:ln>
                <a:noFill/>
              </a:ln>
              <a:solidFill>
                <a:schemeClr val="tx1"/>
              </a:solidFill>
              <a:effectLst/>
              <a:uLnTx/>
              <a:uFillTx/>
              <a:latin typeface="+mj-lt"/>
              <a:ea typeface="+mj-ea"/>
              <a:cs typeface="+mj-cs"/>
            </a:endParaRPr>
          </a:p>
        </p:txBody>
      </p:sp>
      <p:sp>
        <p:nvSpPr>
          <p:cNvPr id="13" name="Inhaltsplatzhalter 2"/>
          <p:cNvSpPr txBox="1">
            <a:spLocks/>
          </p:cNvSpPr>
          <p:nvPr/>
        </p:nvSpPr>
        <p:spPr bwMode="auto">
          <a:xfrm>
            <a:off x="251520" y="1700808"/>
            <a:ext cx="8015502" cy="3753074"/>
          </a:xfrm>
          <a:prstGeom prst="rect">
            <a:avLst/>
          </a:prstGeom>
          <a:solidFill>
            <a:schemeClr val="bg1">
              <a:lumMod val="75000"/>
            </a:schemeClr>
          </a:solidFill>
        </p:spPr>
        <p:txBody>
          <a:bodyPr vert="horz" wrap="square" numCol="1" anchor="t" anchorCtr="0" compatLnSpc="1">
            <a:prstTxWarp prst="textNoShape">
              <a:avLst/>
            </a:prstTxWarp>
          </a:bodyPr>
          <a:lstStyle/>
          <a:p>
            <a:pPr marL="203200" lvl="0" indent="-203200" defTabSz="914454">
              <a:lnSpc>
                <a:spcPct val="90000"/>
              </a:lnSpc>
              <a:spcBef>
                <a:spcPct val="25000"/>
              </a:spcBef>
              <a:tabLst>
                <a:tab pos="203200" algn="l"/>
                <a:tab pos="2452688" algn="l"/>
                <a:tab pos="3271838" algn="l"/>
              </a:tabLst>
              <a:defRPr/>
            </a:pPr>
            <a:r>
              <a:rPr lang="de-DE" altLang="ja-JP" sz="1800" b="1" dirty="0">
                <a:ea typeface="ＭＳ Ｐゴシック" panose="020B0600070205080204" pitchFamily="34" charset="-128"/>
              </a:rPr>
              <a:t>Item 3 (MUST)</a:t>
            </a:r>
          </a:p>
          <a:p>
            <a:pPr lvl="0" defTabSz="914454">
              <a:lnSpc>
                <a:spcPct val="90000"/>
              </a:lnSpc>
              <a:spcBef>
                <a:spcPct val="25000"/>
              </a:spcBef>
              <a:tabLst>
                <a:tab pos="203200" algn="l"/>
                <a:tab pos="2452688" algn="l"/>
                <a:tab pos="3271838" algn="l"/>
              </a:tabLst>
              <a:defRPr/>
            </a:pPr>
            <a:r>
              <a:rPr lang="de-DE" altLang="ja-JP" sz="1800" dirty="0">
                <a:ea typeface="ＭＳ Ｐゴシック" panose="020B0600070205080204" pitchFamily="34" charset="-128"/>
              </a:rPr>
              <a:t>Titel: Lexikalische Analyse der Konsolen-Eingabe</a:t>
            </a:r>
          </a:p>
          <a:p>
            <a:pPr marL="203200" marR="0" lvl="0" indent="-203200" defTabSz="914454" rtl="0" eaLnBrk="1" fontAlgn="auto" latinLnBrk="0" hangingPunct="1">
              <a:lnSpc>
                <a:spcPct val="90000"/>
              </a:lnSpc>
              <a:spcBef>
                <a:spcPct val="25000"/>
              </a:spcBef>
              <a:spcAft>
                <a:spcPts val="0"/>
              </a:spcAft>
              <a:buClrTx/>
              <a:buSzTx/>
              <a:buFontTx/>
              <a:buNone/>
              <a:tabLst>
                <a:tab pos="203200" algn="l"/>
                <a:tab pos="2452688" algn="l"/>
                <a:tab pos="3271838" algn="l"/>
              </a:tabLst>
              <a:defRPr/>
            </a:pPr>
            <a:endParaRPr lang="de-DE" altLang="ja-JP" sz="1800" dirty="0">
              <a:ea typeface="ＭＳ Ｐゴシック" panose="020B0600070205080204" pitchFamily="34" charset="-128"/>
            </a:endParaRPr>
          </a:p>
          <a:p>
            <a:pPr marL="203200" marR="0" lvl="0" indent="-203200" defTabSz="914454" rtl="0" eaLnBrk="1" fontAlgn="auto" latinLnBrk="0" hangingPunct="1">
              <a:lnSpc>
                <a:spcPct val="90000"/>
              </a:lnSpc>
              <a:spcBef>
                <a:spcPct val="25000"/>
              </a:spcBef>
              <a:spcAft>
                <a:spcPts val="0"/>
              </a:spcAft>
              <a:buClrTx/>
              <a:buSzTx/>
              <a:buFontTx/>
              <a:buNone/>
              <a:tabLst>
                <a:tab pos="203200" algn="l"/>
                <a:tab pos="2452688" algn="l"/>
                <a:tab pos="3271838" algn="l"/>
              </a:tabLst>
              <a:defRPr/>
            </a:pPr>
            <a:r>
              <a:rPr lang="de-DE" altLang="ja-JP" sz="1800" dirty="0">
                <a:ea typeface="ＭＳ Ｐゴシック" panose="020B0600070205080204" pitchFamily="34" charset="-128"/>
              </a:rPr>
              <a:t>Task 4:</a:t>
            </a:r>
          </a:p>
          <a:p>
            <a:pPr marL="203200" marR="0" lvl="0" indent="-203200" defTabSz="914454" rtl="0" eaLnBrk="1" fontAlgn="auto" latinLnBrk="0" hangingPunct="1">
              <a:lnSpc>
                <a:spcPct val="90000"/>
              </a:lnSpc>
              <a:spcBef>
                <a:spcPct val="25000"/>
              </a:spcBef>
              <a:spcAft>
                <a:spcPts val="0"/>
              </a:spcAft>
              <a:buClrTx/>
              <a:buSzTx/>
              <a:buFontTx/>
              <a:buNone/>
              <a:tabLst>
                <a:tab pos="203200" algn="l"/>
                <a:tab pos="2452688" algn="l"/>
                <a:tab pos="3271838" algn="l"/>
              </a:tabLst>
              <a:defRPr/>
            </a:pPr>
            <a:r>
              <a:rPr lang="de-DE" altLang="ja-JP" sz="1800" dirty="0">
                <a:ea typeface="ＭＳ Ｐゴシック" panose="020B0600070205080204" pitchFamily="34" charset="-128"/>
              </a:rPr>
              <a:t>Testen Sie die Eingabemöglichkeit ausführlich und machen Konsolenzwischenausgaben.</a:t>
            </a:r>
          </a:p>
          <a:p>
            <a:pPr marR="0" lvl="0" defTabSz="914454" rtl="0" eaLnBrk="1" fontAlgn="auto" latinLnBrk="0" hangingPunct="1">
              <a:lnSpc>
                <a:spcPct val="90000"/>
              </a:lnSpc>
              <a:spcBef>
                <a:spcPct val="25000"/>
              </a:spcBef>
              <a:spcAft>
                <a:spcPts val="0"/>
              </a:spcAft>
              <a:buClrTx/>
              <a:buSzTx/>
              <a:tabLst>
                <a:tab pos="203200" algn="l"/>
                <a:tab pos="2452688" algn="l"/>
                <a:tab pos="3271838" algn="l"/>
              </a:tabLst>
              <a:defRPr/>
            </a:pPr>
            <a:endParaRPr lang="de-DE" altLang="ja-JP" sz="1800" dirty="0">
              <a:ea typeface="ＭＳ Ｐゴシック" panose="020B0600070205080204" pitchFamily="34" charset="-128"/>
            </a:endParaRPr>
          </a:p>
          <a:p>
            <a:pPr marL="342900" marR="0" lvl="0" indent="-342900" defTabSz="914454" rtl="0" eaLnBrk="1" fontAlgn="auto" latinLnBrk="0" hangingPunct="1">
              <a:lnSpc>
                <a:spcPct val="90000"/>
              </a:lnSpc>
              <a:spcBef>
                <a:spcPct val="25000"/>
              </a:spcBef>
              <a:spcAft>
                <a:spcPts val="0"/>
              </a:spcAft>
              <a:buClrTx/>
              <a:buSzTx/>
              <a:buFont typeface="Arial" pitchFamily="34" charset="0"/>
              <a:buChar char="•"/>
              <a:tabLst>
                <a:tab pos="203200" algn="l"/>
                <a:tab pos="2452688" algn="l"/>
                <a:tab pos="3271838" algn="l"/>
              </a:tabLst>
              <a:defRPr/>
            </a:pPr>
            <a:endParaRPr lang="de-DE" altLang="ja-JP" sz="1800" dirty="0">
              <a:ea typeface="ＭＳ Ｐゴシック" panose="020B0600070205080204" pitchFamily="34" charset="-128"/>
            </a:endParaRPr>
          </a:p>
          <a:p>
            <a:pPr marL="342900" marR="0" lvl="0" indent="-342900" defTabSz="914454" rtl="0" eaLnBrk="1" fontAlgn="auto" latinLnBrk="0" hangingPunct="1">
              <a:lnSpc>
                <a:spcPct val="90000"/>
              </a:lnSpc>
              <a:spcBef>
                <a:spcPct val="25000"/>
              </a:spcBef>
              <a:spcAft>
                <a:spcPts val="0"/>
              </a:spcAft>
              <a:buClrTx/>
              <a:buSzTx/>
              <a:buFont typeface="+mj-lt"/>
              <a:buAutoNum type="arabicPeriod"/>
              <a:tabLst>
                <a:tab pos="203200" algn="l"/>
                <a:tab pos="2452688" algn="l"/>
                <a:tab pos="3271838" algn="l"/>
              </a:tabLst>
              <a:defRPr/>
            </a:pPr>
            <a:endParaRPr lang="de-DE" altLang="ja-JP" sz="1800" dirty="0">
              <a:ea typeface="ＭＳ Ｐゴシック" panose="020B0600070205080204" pitchFamily="34" charset="-128"/>
            </a:endParaRPr>
          </a:p>
          <a:p>
            <a:pPr marL="203200" marR="0" lvl="0" indent="-203200" algn="ctr" defTabSz="914454" rtl="0" eaLnBrk="1" fontAlgn="auto" latinLnBrk="0" hangingPunct="1">
              <a:lnSpc>
                <a:spcPct val="90000"/>
              </a:lnSpc>
              <a:spcBef>
                <a:spcPct val="25000"/>
              </a:spcBef>
              <a:spcAft>
                <a:spcPts val="0"/>
              </a:spcAft>
              <a:buClrTx/>
              <a:buSzTx/>
              <a:buFontTx/>
              <a:buNone/>
              <a:tabLst>
                <a:tab pos="203200" algn="l"/>
                <a:tab pos="2452688" algn="l"/>
                <a:tab pos="3271838" algn="l"/>
              </a:tabLst>
              <a:defRPr/>
            </a:pPr>
            <a:endParaRPr kumimoji="0" lang="de-DE" altLang="ja-JP" sz="1800" b="0" i="0" u="none" strike="noStrike" kern="1200" cap="none" spc="0" normalizeH="0" baseline="0" noProof="0" dirty="0">
              <a:ln>
                <a:noFill/>
              </a:ln>
              <a:solidFill>
                <a:schemeClr val="tx1"/>
              </a:solidFill>
              <a:effectLst/>
              <a:uLnTx/>
              <a:uFillTx/>
              <a:latin typeface="+mn-lt"/>
              <a:ea typeface="ＭＳ Ｐゴシック" panose="020B0600070205080204" pitchFamily="34" charset="-128"/>
              <a:cs typeface="+mn-cs"/>
            </a:endParaRPr>
          </a:p>
          <a:p>
            <a:pPr marL="203200" marR="0" lvl="0" indent="-203200" algn="l" defTabSz="914454" rtl="0" eaLnBrk="1" fontAlgn="auto" latinLnBrk="0" hangingPunct="1">
              <a:lnSpc>
                <a:spcPct val="90000"/>
              </a:lnSpc>
              <a:spcBef>
                <a:spcPct val="25000"/>
              </a:spcBef>
              <a:spcAft>
                <a:spcPts val="0"/>
              </a:spcAft>
              <a:buClrTx/>
              <a:buSzTx/>
              <a:buFontTx/>
              <a:buChar char="-"/>
              <a:tabLst>
                <a:tab pos="203200" algn="l"/>
                <a:tab pos="2452688" algn="l"/>
                <a:tab pos="3271838" algn="l"/>
              </a:tabLst>
              <a:defRPr/>
            </a:pPr>
            <a:endParaRPr kumimoji="0" lang="de-DE" altLang="ja-JP" sz="1800" b="0" i="0" u="none" strike="noStrike" kern="1200" cap="none" spc="0" normalizeH="0" baseline="0" noProof="0" dirty="0">
              <a:ln>
                <a:noFill/>
              </a:ln>
              <a:solidFill>
                <a:schemeClr val="tx1"/>
              </a:solidFill>
              <a:effectLst/>
              <a:uLnTx/>
              <a:uFillTx/>
              <a:latin typeface="+mn-lt"/>
              <a:ea typeface="ＭＳ Ｐゴシック" panose="020B0600070205080204" pitchFamily="34" charset="-128"/>
              <a:cs typeface="+mn-cs"/>
            </a:endParaRPr>
          </a:p>
          <a:p>
            <a:pPr marL="203200" marR="0" lvl="0" indent="-203200" algn="l" defTabSz="914454" rtl="0" eaLnBrk="1" fontAlgn="auto" latinLnBrk="0" hangingPunct="1">
              <a:lnSpc>
                <a:spcPct val="90000"/>
              </a:lnSpc>
              <a:spcBef>
                <a:spcPct val="25000"/>
              </a:spcBef>
              <a:spcAft>
                <a:spcPts val="0"/>
              </a:spcAft>
              <a:buClrTx/>
              <a:buSzTx/>
              <a:buFontTx/>
              <a:buNone/>
              <a:tabLst>
                <a:tab pos="203200" algn="l"/>
                <a:tab pos="2452688" algn="l"/>
                <a:tab pos="3271838" algn="l"/>
              </a:tabLst>
              <a:defRPr/>
            </a:pPr>
            <a:endParaRPr kumimoji="0" lang="de-DE" altLang="ja-JP" sz="1800" b="0" i="0" u="none" strike="noStrike" kern="1200" cap="none" spc="0" normalizeH="0" baseline="0" noProof="0" dirty="0">
              <a:ln>
                <a:noFill/>
              </a:ln>
              <a:solidFill>
                <a:schemeClr val="tx1"/>
              </a:solidFill>
              <a:effectLst/>
              <a:uLnTx/>
              <a:uFillTx/>
              <a:latin typeface="+mn-lt"/>
              <a:ea typeface="ＭＳ Ｐゴシック" panose="020B0600070205080204" pitchFamily="34" charset="-128"/>
              <a:cs typeface="+mn-cs"/>
            </a:endParaRPr>
          </a:p>
          <a:p>
            <a:pPr marL="203200" marR="0" lvl="0" indent="-203200" algn="l" defTabSz="914454" rtl="0" eaLnBrk="1" fontAlgn="auto" latinLnBrk="0" hangingPunct="1">
              <a:lnSpc>
                <a:spcPct val="90000"/>
              </a:lnSpc>
              <a:spcBef>
                <a:spcPct val="25000"/>
              </a:spcBef>
              <a:spcAft>
                <a:spcPts val="0"/>
              </a:spcAft>
              <a:buClrTx/>
              <a:buSzTx/>
              <a:buFontTx/>
              <a:buNone/>
              <a:tabLst>
                <a:tab pos="203200" algn="l"/>
                <a:tab pos="2452688" algn="l"/>
                <a:tab pos="3271838" algn="l"/>
              </a:tabLst>
              <a:defRPr/>
            </a:pPr>
            <a:r>
              <a:rPr kumimoji="0" lang="de-DE" altLang="ja-JP" sz="1800" b="0" i="0" u="none" strike="noStrike" kern="1200" cap="none" spc="0" normalizeH="0" baseline="0" noProof="0" dirty="0">
                <a:ln>
                  <a:noFill/>
                </a:ln>
                <a:solidFill>
                  <a:schemeClr val="tx1"/>
                </a:solidFill>
                <a:effectLst/>
                <a:uLnTx/>
                <a:uFillTx/>
                <a:latin typeface="+mn-lt"/>
                <a:ea typeface="ＭＳ Ｐゴシック" panose="020B0600070205080204" pitchFamily="34" charset="-128"/>
                <a:cs typeface="+mn-cs"/>
              </a:rPr>
              <a:t> </a:t>
            </a:r>
          </a:p>
        </p:txBody>
      </p:sp>
    </p:spTree>
    <p:extLst>
      <p:ext uri="{BB962C8B-B14F-4D97-AF65-F5344CB8AC3E}">
        <p14:creationId xmlns:p14="http://schemas.microsoft.com/office/powerpoint/2010/main" val="29486711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ildplatzhalter 3">
            <a:extLst>
              <a:ext uri="{FF2B5EF4-FFF2-40B4-BE49-F238E27FC236}">
                <a16:creationId xmlns:a16="http://schemas.microsoft.com/office/drawing/2014/main" id="{600C2D22-2874-4060-83EE-CA37B245C18F}"/>
              </a:ext>
            </a:extLst>
          </p:cNvPr>
          <p:cNvSpPr>
            <a:spLocks noGrp="1"/>
          </p:cNvSpPr>
          <p:nvPr>
            <p:ph type="pic" sz="quarter" idx="30"/>
          </p:nvPr>
        </p:nvSpPr>
        <p:spPr/>
      </p:sp>
      <p:sp>
        <p:nvSpPr>
          <p:cNvPr id="6" name="Textplatzhalter 6">
            <a:extLst>
              <a:ext uri="{FF2B5EF4-FFF2-40B4-BE49-F238E27FC236}">
                <a16:creationId xmlns:a16="http://schemas.microsoft.com/office/drawing/2014/main" id="{0C97CD94-F741-1D47-9A91-C7F8FA2AAB2D}"/>
              </a:ext>
            </a:extLst>
          </p:cNvPr>
          <p:cNvSpPr>
            <a:spLocks noGrp="1"/>
          </p:cNvSpPr>
          <p:nvPr>
            <p:ph type="body" sz="quarter" idx="24"/>
          </p:nvPr>
        </p:nvSpPr>
        <p:spPr>
          <a:xfrm>
            <a:off x="287338" y="116632"/>
            <a:ext cx="7956550" cy="843957"/>
          </a:xfrm>
        </p:spPr>
        <p:txBody>
          <a:bodyPr/>
          <a:lstStyle/>
          <a:p>
            <a:pPr>
              <a:spcBef>
                <a:spcPts val="0"/>
              </a:spcBef>
            </a:pPr>
            <a:r>
              <a:rPr lang="de-DE" sz="2400" dirty="0"/>
              <a:t>Fakultät für Elektro- und Informationstechnik</a:t>
            </a:r>
          </a:p>
          <a:p>
            <a:pPr>
              <a:spcBef>
                <a:spcPts val="0"/>
              </a:spcBef>
            </a:pPr>
            <a:r>
              <a:rPr lang="de-DE" sz="2400" dirty="0"/>
              <a:t>Algorithmen und Datenstrukturen</a:t>
            </a:r>
          </a:p>
        </p:txBody>
      </p:sp>
      <p:sp>
        <p:nvSpPr>
          <p:cNvPr id="10" name="Foliennummernplatzhalter 9"/>
          <p:cNvSpPr>
            <a:spLocks noGrp="1"/>
          </p:cNvSpPr>
          <p:nvPr>
            <p:ph type="sldNum" sz="quarter" idx="33"/>
          </p:nvPr>
        </p:nvSpPr>
        <p:spPr/>
        <p:txBody>
          <a:bodyPr/>
          <a:lstStyle/>
          <a:p>
            <a:fld id="{13005BA2-ABF8-0A46-8B15-84F2660EFA6C}" type="slidenum">
              <a:rPr lang="de-DE" sz="1000" smtClean="0"/>
              <a:pPr/>
              <a:t>9</a:t>
            </a:fld>
            <a:endParaRPr lang="de-DE" sz="1000" dirty="0"/>
          </a:p>
        </p:txBody>
      </p:sp>
      <p:sp>
        <p:nvSpPr>
          <p:cNvPr id="11" name="Fußzeilenplatzhalter 10"/>
          <p:cNvSpPr>
            <a:spLocks noGrp="1"/>
          </p:cNvSpPr>
          <p:nvPr>
            <p:ph type="ftr" sz="quarter" idx="32"/>
          </p:nvPr>
        </p:nvSpPr>
        <p:spPr/>
        <p:txBody>
          <a:bodyPr/>
          <a:lstStyle/>
          <a:p>
            <a:r>
              <a:rPr lang="de-DE" sz="1100" dirty="0"/>
              <a:t>Hochschule Karlsruhe</a:t>
            </a:r>
          </a:p>
        </p:txBody>
      </p:sp>
      <p:sp>
        <p:nvSpPr>
          <p:cNvPr id="12" name="Titel 1"/>
          <p:cNvSpPr txBox="1">
            <a:spLocks/>
          </p:cNvSpPr>
          <p:nvPr/>
        </p:nvSpPr>
        <p:spPr>
          <a:xfrm>
            <a:off x="251520" y="960589"/>
            <a:ext cx="7979685" cy="454025"/>
          </a:xfrm>
          <a:prstGeom prst="rect">
            <a:avLst/>
          </a:prstGeom>
          <a:solidFill>
            <a:schemeClr val="bg1">
              <a:lumMod val="95000"/>
            </a:schemeClr>
          </a:solidFill>
        </p:spPr>
        <p:txBody>
          <a:bodyPr/>
          <a:lstStyle/>
          <a:p>
            <a:pPr marL="0" marR="0" lvl="0" indent="0" algn="l" defTabSz="914454" rtl="0" eaLnBrk="1" fontAlgn="auto" latinLnBrk="0" hangingPunct="1">
              <a:lnSpc>
                <a:spcPct val="90000"/>
              </a:lnSpc>
              <a:spcBef>
                <a:spcPct val="0"/>
              </a:spcBef>
              <a:spcAft>
                <a:spcPts val="0"/>
              </a:spcAft>
              <a:buClrTx/>
              <a:buSzTx/>
              <a:buFontTx/>
              <a:buNone/>
              <a:tabLst/>
              <a:defRPr/>
            </a:pPr>
            <a:r>
              <a:rPr kumimoji="0" lang="de-DE" sz="2000" b="0" i="0" u="none" strike="noStrike" kern="1200" cap="none" spc="0" normalizeH="0" noProof="0" dirty="0" err="1">
                <a:ln>
                  <a:noFill/>
                </a:ln>
                <a:solidFill>
                  <a:schemeClr val="tx1"/>
                </a:solidFill>
                <a:effectLst>
                  <a:outerShdw blurRad="38100" dist="38100" dir="2700000" algn="tl">
                    <a:srgbClr val="000000">
                      <a:alpha val="43137"/>
                    </a:srgbClr>
                  </a:outerShdw>
                </a:effectLst>
                <a:uLnTx/>
                <a:uFillTx/>
                <a:latin typeface="+mj-lt"/>
                <a:ea typeface="+mj-ea"/>
                <a:cs typeface="+mj-cs"/>
              </a:rPr>
              <a:t>Timestamp</a:t>
            </a:r>
            <a:r>
              <a:rPr kumimoji="0" lang="de-DE" sz="2000" b="0" i="0" u="none" strike="noStrike" kern="1200" cap="none" spc="0" normalizeH="0" noProof="0" dirty="0">
                <a:ln>
                  <a:noFill/>
                </a:ln>
                <a:solidFill>
                  <a:schemeClr val="tx1"/>
                </a:solidFill>
                <a:effectLst>
                  <a:outerShdw blurRad="38100" dist="38100" dir="2700000" algn="tl">
                    <a:srgbClr val="000000">
                      <a:alpha val="43137"/>
                    </a:srgbClr>
                  </a:outerShdw>
                </a:effectLst>
                <a:uLnTx/>
                <a:uFillTx/>
                <a:latin typeface="+mj-lt"/>
                <a:ea typeface="+mj-ea"/>
                <a:cs typeface="+mj-cs"/>
              </a:rPr>
              <a:t>-Transponder – </a:t>
            </a:r>
            <a:r>
              <a:rPr kumimoji="0" lang="de-DE" sz="2000" b="0" i="0" u="none" strike="noStrike" kern="1200" cap="none" spc="0" normalizeH="0" noProof="0" dirty="0" err="1">
                <a:ln>
                  <a:noFill/>
                </a:ln>
                <a:solidFill>
                  <a:schemeClr val="tx1"/>
                </a:solidFill>
                <a:effectLst>
                  <a:outerShdw blurRad="38100" dist="38100" dir="2700000" algn="tl">
                    <a:srgbClr val="000000">
                      <a:alpha val="43137"/>
                    </a:srgbClr>
                  </a:outerShdw>
                </a:effectLst>
                <a:uLnTx/>
                <a:uFillTx/>
                <a:latin typeface="+mj-lt"/>
                <a:ea typeface="+mj-ea"/>
                <a:cs typeface="+mj-cs"/>
              </a:rPr>
              <a:t>Product</a:t>
            </a:r>
            <a:r>
              <a:rPr kumimoji="0" lang="de-DE" sz="2000" b="0" i="0" u="none" strike="noStrike" kern="1200" cap="none" spc="0" normalizeH="0" noProof="0" dirty="0">
                <a:ln>
                  <a:noFill/>
                </a:ln>
                <a:solidFill>
                  <a:schemeClr val="tx1"/>
                </a:solidFill>
                <a:effectLst>
                  <a:outerShdw blurRad="38100" dist="38100" dir="2700000" algn="tl">
                    <a:srgbClr val="000000">
                      <a:alpha val="43137"/>
                    </a:srgbClr>
                  </a:outerShdw>
                </a:effectLst>
                <a:uLnTx/>
                <a:uFillTx/>
                <a:latin typeface="+mj-lt"/>
                <a:ea typeface="+mj-ea"/>
                <a:cs typeface="+mj-cs"/>
              </a:rPr>
              <a:t> Backlog</a:t>
            </a:r>
            <a:endParaRPr kumimoji="0" lang="de-DE" sz="2000" b="0" i="0" u="none" strike="noStrike" kern="1200" cap="none" spc="0" normalizeH="0" baseline="0" noProof="0" dirty="0">
              <a:ln>
                <a:noFill/>
              </a:ln>
              <a:solidFill>
                <a:schemeClr val="tx1"/>
              </a:solidFill>
              <a:effectLst/>
              <a:uLnTx/>
              <a:uFillTx/>
              <a:latin typeface="+mj-lt"/>
              <a:ea typeface="+mj-ea"/>
              <a:cs typeface="+mj-cs"/>
            </a:endParaRPr>
          </a:p>
        </p:txBody>
      </p:sp>
      <p:sp>
        <p:nvSpPr>
          <p:cNvPr id="13" name="Inhaltsplatzhalter 2"/>
          <p:cNvSpPr txBox="1">
            <a:spLocks/>
          </p:cNvSpPr>
          <p:nvPr/>
        </p:nvSpPr>
        <p:spPr bwMode="auto">
          <a:xfrm>
            <a:off x="251520" y="1700808"/>
            <a:ext cx="8015502" cy="3753074"/>
          </a:xfrm>
          <a:prstGeom prst="rect">
            <a:avLst/>
          </a:prstGeom>
          <a:solidFill>
            <a:schemeClr val="bg1">
              <a:lumMod val="75000"/>
            </a:schemeClr>
          </a:solidFill>
        </p:spPr>
        <p:txBody>
          <a:bodyPr vert="horz" wrap="square" numCol="1" anchor="t" anchorCtr="0" compatLnSpc="1">
            <a:prstTxWarp prst="textNoShape">
              <a:avLst/>
            </a:prstTxWarp>
          </a:bodyPr>
          <a:lstStyle/>
          <a:p>
            <a:pPr marL="203200" lvl="0" indent="-203200" defTabSz="914454">
              <a:lnSpc>
                <a:spcPct val="90000"/>
              </a:lnSpc>
              <a:spcBef>
                <a:spcPct val="25000"/>
              </a:spcBef>
              <a:tabLst>
                <a:tab pos="203200" algn="l"/>
                <a:tab pos="2452688" algn="l"/>
                <a:tab pos="3271838" algn="l"/>
              </a:tabLst>
              <a:defRPr/>
            </a:pPr>
            <a:r>
              <a:rPr lang="de-DE" altLang="ja-JP" sz="1800" b="1" dirty="0">
                <a:ea typeface="ＭＳ Ｐゴシック" panose="020B0600070205080204" pitchFamily="34" charset="-128"/>
              </a:rPr>
              <a:t>Item 4 (MUST)</a:t>
            </a:r>
          </a:p>
          <a:p>
            <a:pPr defTabSz="914454">
              <a:lnSpc>
                <a:spcPct val="90000"/>
              </a:lnSpc>
              <a:spcBef>
                <a:spcPct val="25000"/>
              </a:spcBef>
              <a:tabLst>
                <a:tab pos="203200" algn="l"/>
                <a:tab pos="2452688" algn="l"/>
                <a:tab pos="3271838" algn="l"/>
              </a:tabLst>
              <a:defRPr/>
            </a:pPr>
            <a:r>
              <a:rPr lang="de-DE" altLang="ja-JP" sz="1800" dirty="0">
                <a:ea typeface="ＭＳ Ｐゴシック" panose="020B0600070205080204" pitchFamily="34" charset="-128"/>
              </a:rPr>
              <a:t>Titel: Änderung des Graphen von Floyd/Dijkstra/Ford zu Geräten</a:t>
            </a:r>
          </a:p>
          <a:p>
            <a:pPr marL="203200" marR="0" lvl="0" indent="-203200" defTabSz="914454" rtl="0" eaLnBrk="1" fontAlgn="auto" latinLnBrk="0" hangingPunct="1">
              <a:lnSpc>
                <a:spcPct val="90000"/>
              </a:lnSpc>
              <a:spcBef>
                <a:spcPct val="25000"/>
              </a:spcBef>
              <a:spcAft>
                <a:spcPts val="0"/>
              </a:spcAft>
              <a:buClrTx/>
              <a:buSzTx/>
              <a:buFontTx/>
              <a:buNone/>
              <a:tabLst>
                <a:tab pos="203200" algn="l"/>
                <a:tab pos="2452688" algn="l"/>
                <a:tab pos="3271838" algn="l"/>
              </a:tabLst>
              <a:defRPr/>
            </a:pPr>
            <a:endParaRPr lang="de-DE" altLang="ja-JP" sz="1800" dirty="0">
              <a:ea typeface="ＭＳ Ｐゴシック" panose="020B0600070205080204" pitchFamily="34" charset="-128"/>
            </a:endParaRPr>
          </a:p>
          <a:p>
            <a:pPr marL="203200" marR="0" lvl="0" indent="-203200" defTabSz="914454" rtl="0" eaLnBrk="1" fontAlgn="auto" latinLnBrk="0" hangingPunct="1">
              <a:lnSpc>
                <a:spcPct val="90000"/>
              </a:lnSpc>
              <a:spcBef>
                <a:spcPct val="25000"/>
              </a:spcBef>
              <a:spcAft>
                <a:spcPts val="0"/>
              </a:spcAft>
              <a:buClrTx/>
              <a:buSzTx/>
              <a:buFontTx/>
              <a:buNone/>
              <a:tabLst>
                <a:tab pos="203200" algn="l"/>
                <a:tab pos="2452688" algn="l"/>
                <a:tab pos="3271838" algn="l"/>
              </a:tabLst>
              <a:defRPr/>
            </a:pPr>
            <a:r>
              <a:rPr lang="de-DE" altLang="ja-JP" sz="1800" dirty="0">
                <a:ea typeface="ＭＳ Ｐゴシック" panose="020B0600070205080204" pitchFamily="34" charset="-128"/>
              </a:rPr>
              <a:t>Beschreibung:</a:t>
            </a:r>
          </a:p>
          <a:p>
            <a:pPr marL="203200" marR="0" lvl="0" indent="-203200" defTabSz="914454" rtl="0" eaLnBrk="1" fontAlgn="auto" latinLnBrk="0" hangingPunct="1">
              <a:lnSpc>
                <a:spcPct val="90000"/>
              </a:lnSpc>
              <a:spcBef>
                <a:spcPct val="25000"/>
              </a:spcBef>
              <a:spcAft>
                <a:spcPts val="0"/>
              </a:spcAft>
              <a:buClrTx/>
              <a:buSzTx/>
              <a:buFontTx/>
              <a:buNone/>
              <a:tabLst>
                <a:tab pos="203200" algn="l"/>
                <a:tab pos="2452688" algn="l"/>
                <a:tab pos="3271838" algn="l"/>
              </a:tabLst>
              <a:defRPr/>
            </a:pPr>
            <a:r>
              <a:rPr lang="de-DE" altLang="ja-JP" sz="1800" dirty="0">
                <a:ea typeface="ＭＳ Ｐゴシック" panose="020B0600070205080204" pitchFamily="34" charset="-128"/>
              </a:rPr>
              <a:t>Ermitteln Sie welcher Algorithmus sich hier eignet und nutzen Sie die vorhandene Projektvorlage. Da es sich nicht mehr um Städtenamen handelt, sondern Geräte mit Beschreibungseigenschaften, muss der Code hier direkt angepasst und erweitert werden.</a:t>
            </a:r>
          </a:p>
          <a:p>
            <a:pPr marL="342900" marR="0" lvl="0" indent="-342900" defTabSz="914454" rtl="0" eaLnBrk="1" fontAlgn="auto" latinLnBrk="0" hangingPunct="1">
              <a:lnSpc>
                <a:spcPct val="90000"/>
              </a:lnSpc>
              <a:spcBef>
                <a:spcPct val="25000"/>
              </a:spcBef>
              <a:spcAft>
                <a:spcPts val="0"/>
              </a:spcAft>
              <a:buClrTx/>
              <a:buSzTx/>
              <a:buFont typeface="Arial" pitchFamily="34" charset="0"/>
              <a:buChar char="•"/>
              <a:tabLst>
                <a:tab pos="203200" algn="l"/>
                <a:tab pos="2452688" algn="l"/>
                <a:tab pos="3271838" algn="l"/>
              </a:tabLst>
              <a:defRPr/>
            </a:pPr>
            <a:endParaRPr lang="de-DE" altLang="ja-JP" sz="1800" dirty="0">
              <a:ea typeface="ＭＳ Ｐゴシック" panose="020B0600070205080204" pitchFamily="34" charset="-128"/>
            </a:endParaRPr>
          </a:p>
          <a:p>
            <a:pPr marL="342900" marR="0" lvl="0" indent="-342900" defTabSz="914454" rtl="0" eaLnBrk="1" fontAlgn="auto" latinLnBrk="0" hangingPunct="1">
              <a:lnSpc>
                <a:spcPct val="90000"/>
              </a:lnSpc>
              <a:spcBef>
                <a:spcPct val="25000"/>
              </a:spcBef>
              <a:spcAft>
                <a:spcPts val="0"/>
              </a:spcAft>
              <a:buClrTx/>
              <a:buSzTx/>
              <a:buFont typeface="Arial" pitchFamily="34" charset="0"/>
              <a:buChar char="•"/>
              <a:tabLst>
                <a:tab pos="203200" algn="l"/>
                <a:tab pos="2452688" algn="l"/>
                <a:tab pos="3271838" algn="l"/>
              </a:tabLst>
              <a:defRPr/>
            </a:pPr>
            <a:endParaRPr lang="de-DE" altLang="ja-JP" sz="1800" dirty="0">
              <a:ea typeface="ＭＳ Ｐゴシック" panose="020B0600070205080204" pitchFamily="34" charset="-128"/>
            </a:endParaRPr>
          </a:p>
          <a:p>
            <a:pPr marL="342900" marR="0" lvl="0" indent="-342900" defTabSz="914454" rtl="0" eaLnBrk="1" fontAlgn="auto" latinLnBrk="0" hangingPunct="1">
              <a:lnSpc>
                <a:spcPct val="90000"/>
              </a:lnSpc>
              <a:spcBef>
                <a:spcPct val="25000"/>
              </a:spcBef>
              <a:spcAft>
                <a:spcPts val="0"/>
              </a:spcAft>
              <a:buClrTx/>
              <a:buSzTx/>
              <a:buFont typeface="+mj-lt"/>
              <a:buAutoNum type="arabicPeriod"/>
              <a:tabLst>
                <a:tab pos="203200" algn="l"/>
                <a:tab pos="2452688" algn="l"/>
                <a:tab pos="3271838" algn="l"/>
              </a:tabLst>
              <a:defRPr/>
            </a:pPr>
            <a:endParaRPr lang="de-DE" altLang="ja-JP" sz="1800" dirty="0">
              <a:ea typeface="ＭＳ Ｐゴシック" panose="020B0600070205080204" pitchFamily="34" charset="-128"/>
            </a:endParaRPr>
          </a:p>
          <a:p>
            <a:pPr marL="203200" marR="0" lvl="0" indent="-203200" algn="ctr" defTabSz="914454" rtl="0" eaLnBrk="1" fontAlgn="auto" latinLnBrk="0" hangingPunct="1">
              <a:lnSpc>
                <a:spcPct val="90000"/>
              </a:lnSpc>
              <a:spcBef>
                <a:spcPct val="25000"/>
              </a:spcBef>
              <a:spcAft>
                <a:spcPts val="0"/>
              </a:spcAft>
              <a:buClrTx/>
              <a:buSzTx/>
              <a:buFontTx/>
              <a:buNone/>
              <a:tabLst>
                <a:tab pos="203200" algn="l"/>
                <a:tab pos="2452688" algn="l"/>
                <a:tab pos="3271838" algn="l"/>
              </a:tabLst>
              <a:defRPr/>
            </a:pPr>
            <a:endParaRPr kumimoji="0" lang="de-DE" altLang="ja-JP" sz="1800" b="0" i="0" u="none" strike="noStrike" kern="1200" cap="none" spc="0" normalizeH="0" baseline="0" noProof="0" dirty="0">
              <a:ln>
                <a:noFill/>
              </a:ln>
              <a:solidFill>
                <a:schemeClr val="tx1"/>
              </a:solidFill>
              <a:effectLst/>
              <a:uLnTx/>
              <a:uFillTx/>
              <a:latin typeface="+mn-lt"/>
              <a:ea typeface="ＭＳ Ｐゴシック" panose="020B0600070205080204" pitchFamily="34" charset="-128"/>
              <a:cs typeface="+mn-cs"/>
            </a:endParaRPr>
          </a:p>
          <a:p>
            <a:pPr marL="203200" marR="0" lvl="0" indent="-203200" algn="l" defTabSz="914454" rtl="0" eaLnBrk="1" fontAlgn="auto" latinLnBrk="0" hangingPunct="1">
              <a:lnSpc>
                <a:spcPct val="90000"/>
              </a:lnSpc>
              <a:spcBef>
                <a:spcPct val="25000"/>
              </a:spcBef>
              <a:spcAft>
                <a:spcPts val="0"/>
              </a:spcAft>
              <a:buClrTx/>
              <a:buSzTx/>
              <a:buFontTx/>
              <a:buChar char="-"/>
              <a:tabLst>
                <a:tab pos="203200" algn="l"/>
                <a:tab pos="2452688" algn="l"/>
                <a:tab pos="3271838" algn="l"/>
              </a:tabLst>
              <a:defRPr/>
            </a:pPr>
            <a:endParaRPr kumimoji="0" lang="de-DE" altLang="ja-JP" sz="1800" b="0" i="0" u="none" strike="noStrike" kern="1200" cap="none" spc="0" normalizeH="0" baseline="0" noProof="0" dirty="0">
              <a:ln>
                <a:noFill/>
              </a:ln>
              <a:solidFill>
                <a:schemeClr val="tx1"/>
              </a:solidFill>
              <a:effectLst/>
              <a:uLnTx/>
              <a:uFillTx/>
              <a:latin typeface="+mn-lt"/>
              <a:ea typeface="ＭＳ Ｐゴシック" panose="020B0600070205080204" pitchFamily="34" charset="-128"/>
              <a:cs typeface="+mn-cs"/>
            </a:endParaRPr>
          </a:p>
          <a:p>
            <a:pPr marL="203200" marR="0" lvl="0" indent="-203200" algn="l" defTabSz="914454" rtl="0" eaLnBrk="1" fontAlgn="auto" latinLnBrk="0" hangingPunct="1">
              <a:lnSpc>
                <a:spcPct val="90000"/>
              </a:lnSpc>
              <a:spcBef>
                <a:spcPct val="25000"/>
              </a:spcBef>
              <a:spcAft>
                <a:spcPts val="0"/>
              </a:spcAft>
              <a:buClrTx/>
              <a:buSzTx/>
              <a:buFontTx/>
              <a:buNone/>
              <a:tabLst>
                <a:tab pos="203200" algn="l"/>
                <a:tab pos="2452688" algn="l"/>
                <a:tab pos="3271838" algn="l"/>
              </a:tabLst>
              <a:defRPr/>
            </a:pPr>
            <a:endParaRPr kumimoji="0" lang="de-DE" altLang="ja-JP" sz="1800" b="0" i="0" u="none" strike="noStrike" kern="1200" cap="none" spc="0" normalizeH="0" baseline="0" noProof="0" dirty="0">
              <a:ln>
                <a:noFill/>
              </a:ln>
              <a:solidFill>
                <a:schemeClr val="tx1"/>
              </a:solidFill>
              <a:effectLst/>
              <a:uLnTx/>
              <a:uFillTx/>
              <a:latin typeface="+mn-lt"/>
              <a:ea typeface="ＭＳ Ｐゴシック" panose="020B0600070205080204" pitchFamily="34" charset="-128"/>
              <a:cs typeface="+mn-cs"/>
            </a:endParaRPr>
          </a:p>
          <a:p>
            <a:pPr marL="203200" marR="0" lvl="0" indent="-203200" algn="l" defTabSz="914454" rtl="0" eaLnBrk="1" fontAlgn="auto" latinLnBrk="0" hangingPunct="1">
              <a:lnSpc>
                <a:spcPct val="90000"/>
              </a:lnSpc>
              <a:spcBef>
                <a:spcPct val="25000"/>
              </a:spcBef>
              <a:spcAft>
                <a:spcPts val="0"/>
              </a:spcAft>
              <a:buClrTx/>
              <a:buSzTx/>
              <a:buFontTx/>
              <a:buNone/>
              <a:tabLst>
                <a:tab pos="203200" algn="l"/>
                <a:tab pos="2452688" algn="l"/>
                <a:tab pos="3271838" algn="l"/>
              </a:tabLst>
              <a:defRPr/>
            </a:pPr>
            <a:r>
              <a:rPr kumimoji="0" lang="de-DE" altLang="ja-JP" sz="1800" b="0" i="0" u="none" strike="noStrike" kern="1200" cap="none" spc="0" normalizeH="0" baseline="0" noProof="0" dirty="0">
                <a:ln>
                  <a:noFill/>
                </a:ln>
                <a:solidFill>
                  <a:schemeClr val="tx1"/>
                </a:solidFill>
                <a:effectLst/>
                <a:uLnTx/>
                <a:uFillTx/>
                <a:latin typeface="+mn-lt"/>
                <a:ea typeface="ＭＳ Ｐゴシック" panose="020B0600070205080204" pitchFamily="34" charset="-128"/>
                <a:cs typeface="+mn-cs"/>
              </a:rPr>
              <a:t> </a:t>
            </a:r>
          </a:p>
        </p:txBody>
      </p:sp>
    </p:spTree>
    <p:extLst>
      <p:ext uri="{BB962C8B-B14F-4D97-AF65-F5344CB8AC3E}">
        <p14:creationId xmlns:p14="http://schemas.microsoft.com/office/powerpoint/2010/main" val="3392381341"/>
      </p:ext>
    </p:extLst>
  </p:cSld>
  <p:clrMapOvr>
    <a:masterClrMapping/>
  </p:clrMapOvr>
</p:sld>
</file>

<file path=ppt/theme/theme1.xml><?xml version="1.0" encoding="utf-8"?>
<a:theme xmlns:a="http://schemas.openxmlformats.org/drawingml/2006/main" name="EIT_Präsentation // Cover">
  <a:themeElements>
    <a:clrScheme name="HKA _ RGB _200330">
      <a:dk1>
        <a:srgbClr val="000000"/>
      </a:dk1>
      <a:lt1>
        <a:srgbClr val="FFFFFF"/>
      </a:lt1>
      <a:dk2>
        <a:srgbClr val="FFFFFF"/>
      </a:dk2>
      <a:lt2>
        <a:srgbClr val="D72305"/>
      </a:lt2>
      <a:accent1>
        <a:srgbClr val="D62305"/>
      </a:accent1>
      <a:accent2>
        <a:srgbClr val="8C2C82"/>
      </a:accent2>
      <a:accent3>
        <a:srgbClr val="64378C"/>
      </a:accent3>
      <a:accent4>
        <a:srgbClr val="004F92"/>
      </a:accent4>
      <a:accent5>
        <a:srgbClr val="2869AF"/>
      </a:accent5>
      <a:accent6>
        <a:srgbClr val="198282"/>
      </a:accent6>
      <a:hlink>
        <a:srgbClr val="288705"/>
      </a:hlink>
      <a:folHlink>
        <a:srgbClr val="D62305"/>
      </a:folHlink>
    </a:clrScheme>
    <a:fontScheme name="Calibri">
      <a:majorFont>
        <a:latin typeface="Calibri"/>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ln>
          <a:solidFill>
            <a:schemeClr val="accent1"/>
          </a:solidFill>
        </a:ln>
      </a:spPr>
      <a:bodyPr anchor="b">
        <a:noAutofit/>
      </a:bodyPr>
      <a:lstStyle>
        <a:defPPr algn="l">
          <a:defRPr dirty="0" err="1" smtClean="0"/>
        </a:defPPr>
      </a:lstStyle>
    </a:txDef>
  </a:objectDefaults>
  <a:extraClrSchemeLst/>
  <a:extLst>
    <a:ext uri="{05A4C25C-085E-4340-85A3-A5531E510DB2}">
      <thm15:themeFamily xmlns:thm15="http://schemas.microsoft.com/office/thememl/2012/main" name="20200525_CAP_HKA_CI-110_Powerpoint-Vorlage_4-3" id="{36888DAB-FF53-A440-8097-845CEFB1AA44}" vid="{F6FE5838-E985-0444-BA82-E2407BD59B90}"/>
    </a:ext>
  </a:extLst>
</a:theme>
</file>

<file path=ppt/theme/theme2.xml><?xml version="1.0" encoding="utf-8"?>
<a:theme xmlns:a="http://schemas.openxmlformats.org/drawingml/2006/main" name="EIT_Präsentation // Inhalt">
  <a:themeElements>
    <a:clrScheme name="HKA RGB 200528">
      <a:dk1>
        <a:srgbClr val="000000"/>
      </a:dk1>
      <a:lt1>
        <a:srgbClr val="FFFFFF"/>
      </a:lt1>
      <a:dk2>
        <a:srgbClr val="FFFFFF"/>
      </a:dk2>
      <a:lt2>
        <a:srgbClr val="288632"/>
      </a:lt2>
      <a:accent1>
        <a:srgbClr val="D62305"/>
      </a:accent1>
      <a:accent2>
        <a:srgbClr val="8C2C82"/>
      </a:accent2>
      <a:accent3>
        <a:srgbClr val="64378C"/>
      </a:accent3>
      <a:accent4>
        <a:srgbClr val="004F92"/>
      </a:accent4>
      <a:accent5>
        <a:srgbClr val="2869AF"/>
      </a:accent5>
      <a:accent6>
        <a:srgbClr val="198282"/>
      </a:accent6>
      <a:hlink>
        <a:srgbClr val="288705"/>
      </a:hlink>
      <a:folHlink>
        <a:srgbClr val="D62305"/>
      </a:folHlink>
    </a:clrScheme>
    <a:fontScheme name="Calibri">
      <a:majorFont>
        <a:latin typeface="Calibri"/>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w="1905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ln>
          <a:noFill/>
        </a:ln>
      </a:spPr>
      <a:bodyPr wrap="none" lIns="0" tIns="0" rIns="0" bIns="0" rtlCol="0" anchor="t" anchorCtr="0">
        <a:noAutofit/>
      </a:bodyPr>
      <a:lstStyle>
        <a:defPPr algn="l">
          <a:defRPr sz="2500" dirty="0" err="1" smtClean="0">
            <a:latin typeface="GT Pressura Light" pitchFamily="2" charset="77"/>
          </a:defRPr>
        </a:defPPr>
      </a:lstStyle>
    </a:txDef>
  </a:objectDefaults>
  <a:extraClrSchemeLst/>
  <a:extLst>
    <a:ext uri="{05A4C25C-085E-4340-85A3-A5531E510DB2}">
      <thm15:themeFamily xmlns:thm15="http://schemas.microsoft.com/office/thememl/2012/main" name="20200525_CAP_HKA_CI-110_Powerpoint-Vorlage_4-3" id="{36888DAB-FF53-A440-8097-845CEFB1AA44}" vid="{DC83980D-0759-7C49-8D56-37B38C213867}"/>
    </a:ext>
  </a:extLst>
</a:theme>
</file>

<file path=ppt/theme/theme3.xml><?xml version="1.0" encoding="utf-8"?>
<a:theme xmlns:a="http://schemas.openxmlformats.org/drawingml/2006/main" name="EIT_Präsentation // ENDE">
  <a:themeElements>
    <a:clrScheme name="HKA RGB_">
      <a:dk1>
        <a:srgbClr val="000000"/>
      </a:dk1>
      <a:lt1>
        <a:srgbClr val="FFFFFF"/>
      </a:lt1>
      <a:dk2>
        <a:srgbClr val="FFFFFF"/>
      </a:dk2>
      <a:lt2>
        <a:srgbClr val="E5322A"/>
      </a:lt2>
      <a:accent1>
        <a:srgbClr val="E53214"/>
      </a:accent1>
      <a:accent2>
        <a:srgbClr val="8B2C83"/>
      </a:accent2>
      <a:accent3>
        <a:srgbClr val="633680"/>
      </a:accent3>
      <a:accent4>
        <a:srgbClr val="1D4595"/>
      </a:accent4>
      <a:accent5>
        <a:srgbClr val="2869AF"/>
      </a:accent5>
      <a:accent6>
        <a:srgbClr val="198282"/>
      </a:accent6>
      <a:hlink>
        <a:srgbClr val="32AA45"/>
      </a:hlink>
      <a:folHlink>
        <a:srgbClr val="E63214"/>
      </a:folHlink>
    </a:clrScheme>
    <a:fontScheme name="Office">
      <a:majorFont>
        <a:latin typeface="Calibri"/>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20200525_CAP_HKA_CI-110_Powerpoint-Vorlage_4-3" id="{36888DAB-FF53-A440-8097-845CEFB1AA44}" vid="{E42CDC82-84E0-DD46-8893-D2D2E621558B}"/>
    </a:ext>
  </a:extLst>
</a:theme>
</file>

<file path=ppt/theme/theme4.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Cover</Template>
  <TotalTime>0</TotalTime>
  <Words>1615</Words>
  <Application>Microsoft Office PowerPoint</Application>
  <PresentationFormat>Bildschirmpräsentation (4:3)</PresentationFormat>
  <Paragraphs>562</Paragraphs>
  <Slides>29</Slides>
  <Notes>27</Notes>
  <HiddenSlides>0</HiddenSlides>
  <MMClips>0</MMClips>
  <ScaleCrop>false</ScaleCrop>
  <HeadingPairs>
    <vt:vector size="6" baseType="variant">
      <vt:variant>
        <vt:lpstr>Verwendete Schriftarten</vt:lpstr>
      </vt:variant>
      <vt:variant>
        <vt:i4>4</vt:i4>
      </vt:variant>
      <vt:variant>
        <vt:lpstr>Design</vt:lpstr>
      </vt:variant>
      <vt:variant>
        <vt:i4>3</vt:i4>
      </vt:variant>
      <vt:variant>
        <vt:lpstr>Folientitel</vt:lpstr>
      </vt:variant>
      <vt:variant>
        <vt:i4>29</vt:i4>
      </vt:variant>
    </vt:vector>
  </HeadingPairs>
  <TitlesOfParts>
    <vt:vector size="36" baseType="lpstr">
      <vt:lpstr>ＭＳ Ｐゴシック</vt:lpstr>
      <vt:lpstr>Calibri Bold</vt:lpstr>
      <vt:lpstr>Calibri</vt:lpstr>
      <vt:lpstr>Arial</vt:lpstr>
      <vt:lpstr>EIT_Präsentation // Cover</vt:lpstr>
      <vt:lpstr>EIT_Präsentation // Inhalt</vt:lpstr>
      <vt:lpstr>EIT_Präsentation // ENDE</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Verena Thaller</dc:creator>
  <cp:lastModifiedBy>Kevin Schuster</cp:lastModifiedBy>
  <cp:revision>222</cp:revision>
  <cp:lastPrinted>2020-09-16T09:23:03Z</cp:lastPrinted>
  <dcterms:created xsi:type="dcterms:W3CDTF">2020-05-26T08:20:17Z</dcterms:created>
  <dcterms:modified xsi:type="dcterms:W3CDTF">2022-11-30T20:02:30Z</dcterms:modified>
</cp:coreProperties>
</file>